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75" r:id="rId3"/>
    <p:sldId id="282" r:id="rId4"/>
    <p:sldId id="283" r:id="rId5"/>
    <p:sldId id="284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15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正方形/長方形 598">
            <a:extLst>
              <a:ext uri="{FF2B5EF4-FFF2-40B4-BE49-F238E27FC236}">
                <a16:creationId xmlns:a16="http://schemas.microsoft.com/office/drawing/2014/main" id="{4B4F9652-9CC7-430B-B8A2-49E0E625634F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339933"/>
              </a:gs>
              <a:gs pos="100000">
                <a:schemeClr val="accent6">
                  <a:lumMod val="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97" name="グループ化 596">
            <a:extLst>
              <a:ext uri="{FF2B5EF4-FFF2-40B4-BE49-F238E27FC236}">
                <a16:creationId xmlns:a16="http://schemas.microsoft.com/office/drawing/2014/main" id="{02F96E59-4122-4731-A8F1-6C5E264D122C}"/>
              </a:ext>
            </a:extLst>
          </p:cNvPr>
          <p:cNvGrpSpPr/>
          <p:nvPr/>
        </p:nvGrpSpPr>
        <p:grpSpPr>
          <a:xfrm>
            <a:off x="1930400" y="505793"/>
            <a:ext cx="6045200" cy="6045200"/>
            <a:chOff x="571500" y="-969614"/>
            <a:chExt cx="8763000" cy="8763000"/>
          </a:xfrm>
        </p:grpSpPr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0694D876-1220-4B8D-B287-0B7E19B37C9C}"/>
                </a:ext>
              </a:extLst>
            </p:cNvPr>
            <p:cNvGrpSpPr/>
            <p:nvPr/>
          </p:nvGrpSpPr>
          <p:grpSpPr>
            <a:xfrm>
              <a:off x="571500" y="-969614"/>
              <a:ext cx="8763000" cy="8763000"/>
              <a:chOff x="571500" y="-969614"/>
              <a:chExt cx="8763000" cy="8763000"/>
            </a:xfrm>
          </p:grpSpPr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A5731212-C21F-4F9B-9B4D-9F2D2CC9FEEB}"/>
                  </a:ext>
                </a:extLst>
              </p:cNvPr>
              <p:cNvSpPr/>
              <p:nvPr/>
            </p:nvSpPr>
            <p:spPr>
              <a:xfrm>
                <a:off x="681380" y="-857524"/>
                <a:ext cx="8538820" cy="8538820"/>
              </a:xfrm>
              <a:prstGeom prst="ellipse">
                <a:avLst/>
              </a:prstGeom>
              <a:blipFill>
                <a:blip r:embed="rId2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350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37615997-E4A7-48A0-8DF9-52C5BB05A9BE}"/>
                  </a:ext>
                </a:extLst>
              </p:cNvPr>
              <p:cNvGrpSpPr/>
              <p:nvPr/>
            </p:nvGrpSpPr>
            <p:grpSpPr>
              <a:xfrm>
                <a:off x="2801824" y="1260902"/>
                <a:ext cx="4300546" cy="4301715"/>
                <a:chOff x="2801824" y="1260902"/>
                <a:chExt cx="4300546" cy="4301715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19A72721-03C3-4BF6-B4CA-F38A58ADA0F7}"/>
                    </a:ext>
                  </a:extLst>
                </p:cNvPr>
                <p:cNvSpPr/>
                <p:nvPr/>
              </p:nvSpPr>
              <p:spPr>
                <a:xfrm rot="10288974">
                  <a:off x="4155385" y="1357195"/>
                  <a:ext cx="406317" cy="624483"/>
                </a:xfrm>
                <a:custGeom>
                  <a:avLst/>
                  <a:gdLst>
                    <a:gd name="connsiteX0" fmla="*/ 46304 w 406317"/>
                    <a:gd name="connsiteY0" fmla="*/ 624483 h 624483"/>
                    <a:gd name="connsiteX1" fmla="*/ 0 w 406317"/>
                    <a:gd name="connsiteY1" fmla="*/ 43019 h 624483"/>
                    <a:gd name="connsiteX2" fmla="*/ 109679 w 406317"/>
                    <a:gd name="connsiteY2" fmla="*/ 31679 h 624483"/>
                    <a:gd name="connsiteX3" fmla="*/ 258086 w 406317"/>
                    <a:gd name="connsiteY3" fmla="*/ 1254 h 624483"/>
                    <a:gd name="connsiteX4" fmla="*/ 262137 w 406317"/>
                    <a:gd name="connsiteY4" fmla="*/ 0 h 624483"/>
                    <a:gd name="connsiteX5" fmla="*/ 406317 w 406317"/>
                    <a:gd name="connsiteY5" fmla="*/ 565838 h 624483"/>
                    <a:gd name="connsiteX6" fmla="*/ 403133 w 406317"/>
                    <a:gd name="connsiteY6" fmla="*/ 566824 h 624483"/>
                    <a:gd name="connsiteX7" fmla="*/ 198781 w 406317"/>
                    <a:gd name="connsiteY7" fmla="*/ 608718 h 624483"/>
                    <a:gd name="connsiteX8" fmla="*/ 46304 w 406317"/>
                    <a:gd name="connsiteY8" fmla="*/ 624483 h 624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6317" h="624483">
                      <a:moveTo>
                        <a:pt x="46304" y="624483"/>
                      </a:moveTo>
                      <a:lnTo>
                        <a:pt x="0" y="43019"/>
                      </a:lnTo>
                      <a:lnTo>
                        <a:pt x="109679" y="31679"/>
                      </a:lnTo>
                      <a:cubicBezTo>
                        <a:pt x="159864" y="23946"/>
                        <a:pt x="209382" y="13768"/>
                        <a:pt x="258086" y="1254"/>
                      </a:cubicBezTo>
                      <a:lnTo>
                        <a:pt x="262137" y="0"/>
                      </a:lnTo>
                      <a:lnTo>
                        <a:pt x="406317" y="565838"/>
                      </a:lnTo>
                      <a:lnTo>
                        <a:pt x="403133" y="566824"/>
                      </a:lnTo>
                      <a:cubicBezTo>
                        <a:pt x="336070" y="584055"/>
                        <a:pt x="267885" y="598070"/>
                        <a:pt x="198781" y="608718"/>
                      </a:cubicBezTo>
                      <a:lnTo>
                        <a:pt x="46304" y="62448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FD32C6FC-C98B-4A77-89E1-972DEEAA2C55}"/>
                    </a:ext>
                  </a:extLst>
                </p:cNvPr>
                <p:cNvSpPr/>
                <p:nvPr/>
              </p:nvSpPr>
              <p:spPr>
                <a:xfrm rot="10288974">
                  <a:off x="5579373" y="1478547"/>
                  <a:ext cx="608075" cy="653732"/>
                </a:xfrm>
                <a:custGeom>
                  <a:avLst/>
                  <a:gdLst>
                    <a:gd name="connsiteX0" fmla="*/ 288356 w 608075"/>
                    <a:gd name="connsiteY0" fmla="*/ 653732 h 653732"/>
                    <a:gd name="connsiteX1" fmla="*/ 179334 w 608075"/>
                    <a:gd name="connsiteY1" fmla="*/ 579533 h 653732"/>
                    <a:gd name="connsiteX2" fmla="*/ 21292 w 608075"/>
                    <a:gd name="connsiteY2" fmla="*/ 447875 h 653732"/>
                    <a:gd name="connsiteX3" fmla="*/ 0 w 608075"/>
                    <a:gd name="connsiteY3" fmla="*/ 426355 h 653732"/>
                    <a:gd name="connsiteX4" fmla="*/ 398412 w 608075"/>
                    <a:gd name="connsiteY4" fmla="*/ 0 h 653732"/>
                    <a:gd name="connsiteX5" fmla="*/ 415745 w 608075"/>
                    <a:gd name="connsiteY5" fmla="*/ 17518 h 653732"/>
                    <a:gd name="connsiteX6" fmla="*/ 530519 w 608075"/>
                    <a:gd name="connsiteY6" fmla="*/ 113131 h 653732"/>
                    <a:gd name="connsiteX7" fmla="*/ 608075 w 608075"/>
                    <a:gd name="connsiteY7" fmla="*/ 165915 h 653732"/>
                    <a:gd name="connsiteX8" fmla="*/ 288356 w 608075"/>
                    <a:gd name="connsiteY8" fmla="*/ 653732 h 653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8075" h="653732">
                      <a:moveTo>
                        <a:pt x="288356" y="653732"/>
                      </a:moveTo>
                      <a:lnTo>
                        <a:pt x="179334" y="579533"/>
                      </a:lnTo>
                      <a:cubicBezTo>
                        <a:pt x="124438" y="538123"/>
                        <a:pt x="71708" y="494169"/>
                        <a:pt x="21292" y="447875"/>
                      </a:cubicBezTo>
                      <a:lnTo>
                        <a:pt x="0" y="426355"/>
                      </a:lnTo>
                      <a:lnTo>
                        <a:pt x="398412" y="0"/>
                      </a:lnTo>
                      <a:lnTo>
                        <a:pt x="415745" y="17518"/>
                      </a:lnTo>
                      <a:cubicBezTo>
                        <a:pt x="452359" y="51138"/>
                        <a:pt x="490653" y="83058"/>
                        <a:pt x="530519" y="113131"/>
                      </a:cubicBezTo>
                      <a:lnTo>
                        <a:pt x="608075" y="165915"/>
                      </a:lnTo>
                      <a:lnTo>
                        <a:pt x="288356" y="65373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34CEF2E1-E529-4E3B-B8D2-2481B6477130}"/>
                    </a:ext>
                  </a:extLst>
                </p:cNvPr>
                <p:cNvSpPr/>
                <p:nvPr/>
              </p:nvSpPr>
              <p:spPr>
                <a:xfrm rot="10288974">
                  <a:off x="3549425" y="1611360"/>
                  <a:ext cx="550776" cy="662421"/>
                </a:xfrm>
                <a:custGeom>
                  <a:avLst/>
                  <a:gdLst>
                    <a:gd name="connsiteX0" fmla="*/ 231614 w 550776"/>
                    <a:gd name="connsiteY0" fmla="*/ 662421 h 662421"/>
                    <a:gd name="connsiteX1" fmla="*/ 0 w 550776"/>
                    <a:gd name="connsiteY1" fmla="*/ 127224 h 662421"/>
                    <a:gd name="connsiteX2" fmla="*/ 43288 w 550776"/>
                    <a:gd name="connsiteY2" fmla="*/ 109062 h 662421"/>
                    <a:gd name="connsiteX3" fmla="*/ 174379 w 550776"/>
                    <a:gd name="connsiteY3" fmla="*/ 38560 h 662421"/>
                    <a:gd name="connsiteX4" fmla="*/ 232089 w 550776"/>
                    <a:gd name="connsiteY4" fmla="*/ 0 h 662421"/>
                    <a:gd name="connsiteX5" fmla="*/ 550776 w 550776"/>
                    <a:gd name="connsiteY5" fmla="*/ 488299 h 662421"/>
                    <a:gd name="connsiteX6" fmla="*/ 474876 w 550776"/>
                    <a:gd name="connsiteY6" fmla="*/ 539013 h 662421"/>
                    <a:gd name="connsiteX7" fmla="*/ 294366 w 550776"/>
                    <a:gd name="connsiteY7" fmla="*/ 636091 h 662421"/>
                    <a:gd name="connsiteX8" fmla="*/ 231614 w 550776"/>
                    <a:gd name="connsiteY8" fmla="*/ 662421 h 662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76" h="662421">
                      <a:moveTo>
                        <a:pt x="231614" y="662421"/>
                      </a:moveTo>
                      <a:lnTo>
                        <a:pt x="0" y="127224"/>
                      </a:lnTo>
                      <a:lnTo>
                        <a:pt x="43288" y="109062"/>
                      </a:lnTo>
                      <a:cubicBezTo>
                        <a:pt x="88143" y="87642"/>
                        <a:pt x="131890" y="64105"/>
                        <a:pt x="174379" y="38560"/>
                      </a:cubicBezTo>
                      <a:lnTo>
                        <a:pt x="232089" y="0"/>
                      </a:lnTo>
                      <a:lnTo>
                        <a:pt x="550776" y="488299"/>
                      </a:lnTo>
                      <a:lnTo>
                        <a:pt x="474876" y="539013"/>
                      </a:lnTo>
                      <a:cubicBezTo>
                        <a:pt x="416369" y="574187"/>
                        <a:pt x="356131" y="606597"/>
                        <a:pt x="294366" y="636091"/>
                      </a:cubicBezTo>
                      <a:lnTo>
                        <a:pt x="231614" y="66242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2E6D0C8E-B588-481F-8A93-04B201A5B36F}"/>
                    </a:ext>
                  </a:extLst>
                </p:cNvPr>
                <p:cNvSpPr/>
                <p:nvPr/>
              </p:nvSpPr>
              <p:spPr>
                <a:xfrm rot="10288974">
                  <a:off x="6015953" y="1894860"/>
                  <a:ext cx="654853" cy="579670"/>
                </a:xfrm>
                <a:custGeom>
                  <a:avLst/>
                  <a:gdLst>
                    <a:gd name="connsiteX0" fmla="*/ 194227 w 654853"/>
                    <a:gd name="connsiteY0" fmla="*/ 579670 h 579670"/>
                    <a:gd name="connsiteX1" fmla="*/ 169890 w 654853"/>
                    <a:gd name="connsiteY1" fmla="*/ 549847 h 579670"/>
                    <a:gd name="connsiteX2" fmla="*/ 56219 w 654853"/>
                    <a:gd name="connsiteY2" fmla="*/ 379722 h 579670"/>
                    <a:gd name="connsiteX3" fmla="*/ 0 w 654853"/>
                    <a:gd name="connsiteY3" fmla="*/ 275187 h 579670"/>
                    <a:gd name="connsiteX4" fmla="*/ 514063 w 654853"/>
                    <a:gd name="connsiteY4" fmla="*/ 0 h 579670"/>
                    <a:gd name="connsiteX5" fmla="*/ 556672 w 654853"/>
                    <a:gd name="connsiteY5" fmla="*/ 79225 h 579670"/>
                    <a:gd name="connsiteX6" fmla="*/ 639223 w 654853"/>
                    <a:gd name="connsiteY6" fmla="*/ 202775 h 579670"/>
                    <a:gd name="connsiteX7" fmla="*/ 654853 w 654853"/>
                    <a:gd name="connsiteY7" fmla="*/ 221928 h 579670"/>
                    <a:gd name="connsiteX8" fmla="*/ 194227 w 654853"/>
                    <a:gd name="connsiteY8" fmla="*/ 579670 h 579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4853" h="579670">
                      <a:moveTo>
                        <a:pt x="194227" y="579670"/>
                      </a:moveTo>
                      <a:lnTo>
                        <a:pt x="169890" y="549847"/>
                      </a:lnTo>
                      <a:cubicBezTo>
                        <a:pt x="129335" y="495004"/>
                        <a:pt x="91394" y="438228"/>
                        <a:pt x="56219" y="379722"/>
                      </a:cubicBezTo>
                      <a:lnTo>
                        <a:pt x="0" y="275187"/>
                      </a:lnTo>
                      <a:lnTo>
                        <a:pt x="514063" y="0"/>
                      </a:lnTo>
                      <a:lnTo>
                        <a:pt x="556672" y="79225"/>
                      </a:lnTo>
                      <a:cubicBezTo>
                        <a:pt x="582216" y="121715"/>
                        <a:pt x="609770" y="162947"/>
                        <a:pt x="639223" y="202775"/>
                      </a:cubicBezTo>
                      <a:lnTo>
                        <a:pt x="654853" y="221928"/>
                      </a:lnTo>
                      <a:lnTo>
                        <a:pt x="194227" y="57967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01E3E14E-9F08-400F-8CC6-1DCE09DB3884}"/>
                    </a:ext>
                  </a:extLst>
                </p:cNvPr>
                <p:cNvSpPr/>
                <p:nvPr/>
              </p:nvSpPr>
              <p:spPr>
                <a:xfrm rot="10288974">
                  <a:off x="3093090" y="2059566"/>
                  <a:ext cx="639042" cy="627925"/>
                </a:xfrm>
                <a:custGeom>
                  <a:avLst/>
                  <a:gdLst>
                    <a:gd name="connsiteX0" fmla="*/ 392305 w 639042"/>
                    <a:gd name="connsiteY0" fmla="*/ 627925 h 627925"/>
                    <a:gd name="connsiteX1" fmla="*/ 0 w 639042"/>
                    <a:gd name="connsiteY1" fmla="*/ 195823 h 627925"/>
                    <a:gd name="connsiteX2" fmla="*/ 91513 w 639042"/>
                    <a:gd name="connsiteY2" fmla="*/ 105282 h 627925"/>
                    <a:gd name="connsiteX3" fmla="*/ 179219 w 639042"/>
                    <a:gd name="connsiteY3" fmla="*/ 0 h 627925"/>
                    <a:gd name="connsiteX4" fmla="*/ 639042 w 639042"/>
                    <a:gd name="connsiteY4" fmla="*/ 359082 h 627925"/>
                    <a:gd name="connsiteX5" fmla="*/ 521870 w 639042"/>
                    <a:gd name="connsiteY5" fmla="*/ 499735 h 627925"/>
                    <a:gd name="connsiteX6" fmla="*/ 392305 w 639042"/>
                    <a:gd name="connsiteY6" fmla="*/ 627925 h 627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9042" h="627925">
                      <a:moveTo>
                        <a:pt x="392305" y="627925"/>
                      </a:moveTo>
                      <a:lnTo>
                        <a:pt x="0" y="195823"/>
                      </a:lnTo>
                      <a:lnTo>
                        <a:pt x="91513" y="105282"/>
                      </a:lnTo>
                      <a:lnTo>
                        <a:pt x="179219" y="0"/>
                      </a:lnTo>
                      <a:lnTo>
                        <a:pt x="639042" y="359082"/>
                      </a:lnTo>
                      <a:lnTo>
                        <a:pt x="521870" y="499735"/>
                      </a:lnTo>
                      <a:lnTo>
                        <a:pt x="392305" y="62792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7C422665-C5B1-4F55-BA8C-939B187CBF29}"/>
                    </a:ext>
                  </a:extLst>
                </p:cNvPr>
                <p:cNvSpPr/>
                <p:nvPr/>
              </p:nvSpPr>
              <p:spPr>
                <a:xfrm rot="10288974">
                  <a:off x="6333353" y="2470819"/>
                  <a:ext cx="640759" cy="452620"/>
                </a:xfrm>
                <a:custGeom>
                  <a:avLst/>
                  <a:gdLst>
                    <a:gd name="connsiteX0" fmla="*/ 89259 w 640759"/>
                    <a:gd name="connsiteY0" fmla="*/ 452620 h 452620"/>
                    <a:gd name="connsiteX1" fmla="*/ 42355 w 640759"/>
                    <a:gd name="connsiteY1" fmla="*/ 301135 h 452620"/>
                    <a:gd name="connsiteX2" fmla="*/ 460 w 640759"/>
                    <a:gd name="connsiteY2" fmla="*/ 96782 h 452620"/>
                    <a:gd name="connsiteX3" fmla="*/ 0 w 640759"/>
                    <a:gd name="connsiteY3" fmla="*/ 92332 h 452620"/>
                    <a:gd name="connsiteX4" fmla="*/ 576705 w 640759"/>
                    <a:gd name="connsiteY4" fmla="*/ 0 h 452620"/>
                    <a:gd name="connsiteX5" fmla="*/ 577499 w 640759"/>
                    <a:gd name="connsiteY5" fmla="*/ 7681 h 452620"/>
                    <a:gd name="connsiteX6" fmla="*/ 607924 w 640759"/>
                    <a:gd name="connsiteY6" fmla="*/ 156088 h 452620"/>
                    <a:gd name="connsiteX7" fmla="*/ 640759 w 640759"/>
                    <a:gd name="connsiteY7" fmla="*/ 262131 h 452620"/>
                    <a:gd name="connsiteX8" fmla="*/ 89259 w 640759"/>
                    <a:gd name="connsiteY8" fmla="*/ 452620 h 45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0759" h="452620">
                      <a:moveTo>
                        <a:pt x="89259" y="452620"/>
                      </a:moveTo>
                      <a:lnTo>
                        <a:pt x="42355" y="301135"/>
                      </a:lnTo>
                      <a:cubicBezTo>
                        <a:pt x="25124" y="234071"/>
                        <a:pt x="11109" y="165886"/>
                        <a:pt x="460" y="96782"/>
                      </a:cubicBezTo>
                      <a:lnTo>
                        <a:pt x="0" y="92332"/>
                      </a:lnTo>
                      <a:lnTo>
                        <a:pt x="576705" y="0"/>
                      </a:lnTo>
                      <a:lnTo>
                        <a:pt x="577499" y="7681"/>
                      </a:lnTo>
                      <a:cubicBezTo>
                        <a:pt x="585232" y="57866"/>
                        <a:pt x="595411" y="107384"/>
                        <a:pt x="607924" y="156088"/>
                      </a:cubicBezTo>
                      <a:lnTo>
                        <a:pt x="640759" y="262131"/>
                      </a:lnTo>
                      <a:lnTo>
                        <a:pt x="89259" y="45262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169C9AA8-82CA-4BD4-81FA-EBBAE06ED0A1}"/>
                    </a:ext>
                  </a:extLst>
                </p:cNvPr>
                <p:cNvSpPr/>
                <p:nvPr/>
              </p:nvSpPr>
              <p:spPr>
                <a:xfrm rot="10288974">
                  <a:off x="2839516" y="2655927"/>
                  <a:ext cx="658837" cy="530379"/>
                </a:xfrm>
                <a:custGeom>
                  <a:avLst/>
                  <a:gdLst>
                    <a:gd name="connsiteX0" fmla="*/ 510650 w 658837"/>
                    <a:gd name="connsiteY0" fmla="*/ 530379 h 530379"/>
                    <a:gd name="connsiteX1" fmla="*/ 0 w 658837"/>
                    <a:gd name="connsiteY1" fmla="*/ 248708 h 530379"/>
                    <a:gd name="connsiteX2" fmla="*/ 32031 w 658837"/>
                    <a:gd name="connsiteY2" fmla="*/ 190006 h 530379"/>
                    <a:gd name="connsiteX3" fmla="*/ 91744 w 658837"/>
                    <a:gd name="connsiteY3" fmla="*/ 48899 h 530379"/>
                    <a:gd name="connsiteX4" fmla="*/ 106876 w 658837"/>
                    <a:gd name="connsiteY4" fmla="*/ 0 h 530379"/>
                    <a:gd name="connsiteX5" fmla="*/ 658837 w 658837"/>
                    <a:gd name="connsiteY5" fmla="*/ 188670 h 530379"/>
                    <a:gd name="connsiteX6" fmla="*/ 639878 w 658837"/>
                    <a:gd name="connsiteY6" fmla="*/ 249937 h 530379"/>
                    <a:gd name="connsiteX7" fmla="*/ 557654 w 658837"/>
                    <a:gd name="connsiteY7" fmla="*/ 444238 h 530379"/>
                    <a:gd name="connsiteX8" fmla="*/ 510650 w 658837"/>
                    <a:gd name="connsiteY8" fmla="*/ 530379 h 530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8837" h="530379">
                      <a:moveTo>
                        <a:pt x="510650" y="530379"/>
                      </a:moveTo>
                      <a:lnTo>
                        <a:pt x="0" y="248708"/>
                      </a:lnTo>
                      <a:lnTo>
                        <a:pt x="32031" y="190006"/>
                      </a:lnTo>
                      <a:cubicBezTo>
                        <a:pt x="54127" y="144288"/>
                        <a:pt x="74080" y="97216"/>
                        <a:pt x="91744" y="48899"/>
                      </a:cubicBezTo>
                      <a:lnTo>
                        <a:pt x="106876" y="0"/>
                      </a:lnTo>
                      <a:lnTo>
                        <a:pt x="658837" y="188670"/>
                      </a:lnTo>
                      <a:lnTo>
                        <a:pt x="639878" y="249937"/>
                      </a:lnTo>
                      <a:cubicBezTo>
                        <a:pt x="615555" y="316468"/>
                        <a:pt x="588079" y="381285"/>
                        <a:pt x="557654" y="444238"/>
                      </a:cubicBezTo>
                      <a:lnTo>
                        <a:pt x="510650" y="53037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E1FE7A64-D9A3-4194-BE58-9CF11AB48D4B}"/>
                    </a:ext>
                  </a:extLst>
                </p:cNvPr>
                <p:cNvSpPr/>
                <p:nvPr/>
              </p:nvSpPr>
              <p:spPr>
                <a:xfrm rot="10288974">
                  <a:off x="6483445" y="3156509"/>
                  <a:ext cx="608746" cy="360920"/>
                </a:xfrm>
                <a:custGeom>
                  <a:avLst/>
                  <a:gdLst>
                    <a:gd name="connsiteX0" fmla="*/ 228 w 608746"/>
                    <a:gd name="connsiteY0" fmla="*/ 360819 h 360920"/>
                    <a:gd name="connsiteX1" fmla="*/ 0 w 608746"/>
                    <a:gd name="connsiteY1" fmla="*/ 279558 h 360920"/>
                    <a:gd name="connsiteX2" fmla="*/ 21400 w 608746"/>
                    <a:gd name="connsiteY2" fmla="*/ 62331 h 360920"/>
                    <a:gd name="connsiteX3" fmla="*/ 33978 w 608746"/>
                    <a:gd name="connsiteY3" fmla="*/ 0 h 360920"/>
                    <a:gd name="connsiteX4" fmla="*/ 608746 w 608746"/>
                    <a:gd name="connsiteY4" fmla="*/ 98922 h 360920"/>
                    <a:gd name="connsiteX5" fmla="*/ 598685 w 608746"/>
                    <a:gd name="connsiteY5" fmla="*/ 148783 h 360920"/>
                    <a:gd name="connsiteX6" fmla="*/ 583143 w 608746"/>
                    <a:gd name="connsiteY6" fmla="*/ 306540 h 360920"/>
                    <a:gd name="connsiteX7" fmla="*/ 583295 w 608746"/>
                    <a:gd name="connsiteY7" fmla="*/ 360920 h 360920"/>
                    <a:gd name="connsiteX8" fmla="*/ 228 w 608746"/>
                    <a:gd name="connsiteY8" fmla="*/ 360819 h 360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8746" h="360920">
                      <a:moveTo>
                        <a:pt x="228" y="360819"/>
                      </a:moveTo>
                      <a:lnTo>
                        <a:pt x="0" y="279558"/>
                      </a:lnTo>
                      <a:cubicBezTo>
                        <a:pt x="3417" y="207594"/>
                        <a:pt x="10500" y="135117"/>
                        <a:pt x="21400" y="62331"/>
                      </a:cubicBezTo>
                      <a:lnTo>
                        <a:pt x="33978" y="0"/>
                      </a:lnTo>
                      <a:lnTo>
                        <a:pt x="608746" y="98922"/>
                      </a:lnTo>
                      <a:lnTo>
                        <a:pt x="598685" y="148783"/>
                      </a:lnTo>
                      <a:cubicBezTo>
                        <a:pt x="590769" y="201642"/>
                        <a:pt x="585625" y="254277"/>
                        <a:pt x="583143" y="306540"/>
                      </a:cubicBezTo>
                      <a:lnTo>
                        <a:pt x="583295" y="360920"/>
                      </a:lnTo>
                      <a:lnTo>
                        <a:pt x="228" y="36081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3413F327-7E45-43D8-A675-7E9E2EFA6687}"/>
                    </a:ext>
                  </a:extLst>
                </p:cNvPr>
                <p:cNvSpPr/>
                <p:nvPr/>
              </p:nvSpPr>
              <p:spPr>
                <a:xfrm rot="10288974">
                  <a:off x="2818843" y="3340030"/>
                  <a:ext cx="601975" cy="361214"/>
                </a:xfrm>
                <a:custGeom>
                  <a:avLst/>
                  <a:gdLst>
                    <a:gd name="connsiteX0" fmla="*/ 574769 w 601975"/>
                    <a:gd name="connsiteY0" fmla="*/ 361214 h 361214"/>
                    <a:gd name="connsiteX1" fmla="*/ 0 w 601975"/>
                    <a:gd name="connsiteY1" fmla="*/ 262292 h 361214"/>
                    <a:gd name="connsiteX2" fmla="*/ 3290 w 601975"/>
                    <a:gd name="connsiteY2" fmla="*/ 245989 h 361214"/>
                    <a:gd name="connsiteX3" fmla="*/ 18832 w 601975"/>
                    <a:gd name="connsiteY3" fmla="*/ 88232 h 361214"/>
                    <a:gd name="connsiteX4" fmla="*/ 18584 w 601975"/>
                    <a:gd name="connsiteY4" fmla="*/ 0 h 361214"/>
                    <a:gd name="connsiteX5" fmla="*/ 601652 w 601975"/>
                    <a:gd name="connsiteY5" fmla="*/ 102 h 361214"/>
                    <a:gd name="connsiteX6" fmla="*/ 601975 w 601975"/>
                    <a:gd name="connsiteY6" fmla="*/ 115214 h 361214"/>
                    <a:gd name="connsiteX7" fmla="*/ 580574 w 601975"/>
                    <a:gd name="connsiteY7" fmla="*/ 332441 h 361214"/>
                    <a:gd name="connsiteX8" fmla="*/ 574769 w 601975"/>
                    <a:gd name="connsiteY8" fmla="*/ 361214 h 361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1975" h="361214">
                      <a:moveTo>
                        <a:pt x="574769" y="361214"/>
                      </a:moveTo>
                      <a:lnTo>
                        <a:pt x="0" y="262292"/>
                      </a:lnTo>
                      <a:lnTo>
                        <a:pt x="3290" y="245989"/>
                      </a:lnTo>
                      <a:cubicBezTo>
                        <a:pt x="11206" y="193130"/>
                        <a:pt x="16350" y="140495"/>
                        <a:pt x="18832" y="88232"/>
                      </a:cubicBezTo>
                      <a:lnTo>
                        <a:pt x="18584" y="0"/>
                      </a:lnTo>
                      <a:lnTo>
                        <a:pt x="601652" y="102"/>
                      </a:lnTo>
                      <a:lnTo>
                        <a:pt x="601975" y="115214"/>
                      </a:lnTo>
                      <a:cubicBezTo>
                        <a:pt x="598558" y="187178"/>
                        <a:pt x="591474" y="259655"/>
                        <a:pt x="580574" y="332441"/>
                      </a:cubicBezTo>
                      <a:lnTo>
                        <a:pt x="574769" y="36121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B1FEC2DF-3E48-4F0B-82F8-1594BEA602FD}"/>
                    </a:ext>
                  </a:extLst>
                </p:cNvPr>
                <p:cNvSpPr/>
                <p:nvPr/>
              </p:nvSpPr>
              <p:spPr>
                <a:xfrm rot="10288974">
                  <a:off x="6396890" y="3671189"/>
                  <a:ext cx="664251" cy="526369"/>
                </a:xfrm>
                <a:custGeom>
                  <a:avLst/>
                  <a:gdLst>
                    <a:gd name="connsiteX0" fmla="*/ 551961 w 664251"/>
                    <a:gd name="connsiteY0" fmla="*/ 526369 h 526369"/>
                    <a:gd name="connsiteX1" fmla="*/ 0 w 664251"/>
                    <a:gd name="connsiteY1" fmla="*/ 337698 h 526369"/>
                    <a:gd name="connsiteX2" fmla="*/ 9001 w 664251"/>
                    <a:gd name="connsiteY2" fmla="*/ 308611 h 526369"/>
                    <a:gd name="connsiteX3" fmla="*/ 91225 w 664251"/>
                    <a:gd name="connsiteY3" fmla="*/ 114311 h 526369"/>
                    <a:gd name="connsiteX4" fmla="*/ 153601 w 664251"/>
                    <a:gd name="connsiteY4" fmla="*/ 0 h 526369"/>
                    <a:gd name="connsiteX5" fmla="*/ 664251 w 664251"/>
                    <a:gd name="connsiteY5" fmla="*/ 281671 h 526369"/>
                    <a:gd name="connsiteX6" fmla="*/ 616847 w 664251"/>
                    <a:gd name="connsiteY6" fmla="*/ 368543 h 526369"/>
                    <a:gd name="connsiteX7" fmla="*/ 557134 w 664251"/>
                    <a:gd name="connsiteY7" fmla="*/ 509649 h 526369"/>
                    <a:gd name="connsiteX8" fmla="*/ 551961 w 664251"/>
                    <a:gd name="connsiteY8" fmla="*/ 526369 h 526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4251" h="526369">
                      <a:moveTo>
                        <a:pt x="551961" y="526369"/>
                      </a:moveTo>
                      <a:lnTo>
                        <a:pt x="0" y="337698"/>
                      </a:lnTo>
                      <a:lnTo>
                        <a:pt x="9001" y="308611"/>
                      </a:lnTo>
                      <a:cubicBezTo>
                        <a:pt x="33324" y="242080"/>
                        <a:pt x="60799" y="177264"/>
                        <a:pt x="91225" y="114311"/>
                      </a:cubicBezTo>
                      <a:lnTo>
                        <a:pt x="153601" y="0"/>
                      </a:lnTo>
                      <a:lnTo>
                        <a:pt x="664251" y="281671"/>
                      </a:lnTo>
                      <a:lnTo>
                        <a:pt x="616847" y="368543"/>
                      </a:lnTo>
                      <a:cubicBezTo>
                        <a:pt x="594752" y="414261"/>
                        <a:pt x="574798" y="461333"/>
                        <a:pt x="557134" y="509649"/>
                      </a:cubicBezTo>
                      <a:lnTo>
                        <a:pt x="551961" y="52636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C08BB182-CFB5-47E1-AC4B-F7D6498B6B88}"/>
                    </a:ext>
                  </a:extLst>
                </p:cNvPr>
                <p:cNvSpPr/>
                <p:nvPr/>
              </p:nvSpPr>
              <p:spPr>
                <a:xfrm rot="10288974">
                  <a:off x="2942455" y="3930987"/>
                  <a:ext cx="643617" cy="449507"/>
                </a:xfrm>
                <a:custGeom>
                  <a:avLst/>
                  <a:gdLst>
                    <a:gd name="connsiteX0" fmla="*/ 67230 w 643617"/>
                    <a:gd name="connsiteY0" fmla="*/ 449507 h 449507"/>
                    <a:gd name="connsiteX1" fmla="*/ 41813 w 643617"/>
                    <a:gd name="connsiteY1" fmla="*/ 325528 h 449507"/>
                    <a:gd name="connsiteX2" fmla="*/ 0 w 643617"/>
                    <a:gd name="connsiteY2" fmla="*/ 190488 h 449507"/>
                    <a:gd name="connsiteX3" fmla="*/ 551499 w 643617"/>
                    <a:gd name="connsiteY3" fmla="*/ 0 h 449507"/>
                    <a:gd name="connsiteX4" fmla="*/ 607382 w 643617"/>
                    <a:gd name="connsiteY4" fmla="*/ 180481 h 449507"/>
                    <a:gd name="connsiteX5" fmla="*/ 643617 w 643617"/>
                    <a:gd name="connsiteY5" fmla="*/ 357226 h 449507"/>
                    <a:gd name="connsiteX6" fmla="*/ 67230 w 643617"/>
                    <a:gd name="connsiteY6" fmla="*/ 449507 h 449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43617" h="449507">
                      <a:moveTo>
                        <a:pt x="67230" y="449507"/>
                      </a:moveTo>
                      <a:lnTo>
                        <a:pt x="41813" y="325528"/>
                      </a:lnTo>
                      <a:lnTo>
                        <a:pt x="0" y="190488"/>
                      </a:lnTo>
                      <a:lnTo>
                        <a:pt x="551499" y="0"/>
                      </a:lnTo>
                      <a:lnTo>
                        <a:pt x="607382" y="180481"/>
                      </a:lnTo>
                      <a:lnTo>
                        <a:pt x="643617" y="357226"/>
                      </a:lnTo>
                      <a:lnTo>
                        <a:pt x="67230" y="44950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13BB4D21-895D-42C2-A514-269B5A727247}"/>
                    </a:ext>
                  </a:extLst>
                </p:cNvPr>
                <p:cNvSpPr/>
                <p:nvPr/>
              </p:nvSpPr>
              <p:spPr>
                <a:xfrm rot="10288974">
                  <a:off x="6157869" y="4161803"/>
                  <a:ext cx="639233" cy="623407"/>
                </a:xfrm>
                <a:custGeom>
                  <a:avLst/>
                  <a:gdLst>
                    <a:gd name="connsiteX0" fmla="*/ 459823 w 639233"/>
                    <a:gd name="connsiteY0" fmla="*/ 623407 h 623407"/>
                    <a:gd name="connsiteX1" fmla="*/ 0 w 639233"/>
                    <a:gd name="connsiteY1" fmla="*/ 264325 h 623407"/>
                    <a:gd name="connsiteX2" fmla="*/ 98088 w 639233"/>
                    <a:gd name="connsiteY2" fmla="*/ 146581 h 623407"/>
                    <a:gd name="connsiteX3" fmla="*/ 243786 w 639233"/>
                    <a:gd name="connsiteY3" fmla="*/ 2428 h 623407"/>
                    <a:gd name="connsiteX4" fmla="*/ 246762 w 639233"/>
                    <a:gd name="connsiteY4" fmla="*/ 0 h 623407"/>
                    <a:gd name="connsiteX5" fmla="*/ 639233 w 639233"/>
                    <a:gd name="connsiteY5" fmla="*/ 432285 h 623407"/>
                    <a:gd name="connsiteX6" fmla="*/ 634256 w 639233"/>
                    <a:gd name="connsiteY6" fmla="*/ 436346 h 623407"/>
                    <a:gd name="connsiteX7" fmla="*/ 528445 w 639233"/>
                    <a:gd name="connsiteY7" fmla="*/ 541034 h 623407"/>
                    <a:gd name="connsiteX8" fmla="*/ 459823 w 639233"/>
                    <a:gd name="connsiteY8" fmla="*/ 623407 h 623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9233" h="623407">
                      <a:moveTo>
                        <a:pt x="459823" y="623407"/>
                      </a:moveTo>
                      <a:lnTo>
                        <a:pt x="0" y="264325"/>
                      </a:lnTo>
                      <a:lnTo>
                        <a:pt x="98088" y="146581"/>
                      </a:lnTo>
                      <a:cubicBezTo>
                        <a:pt x="144382" y="96165"/>
                        <a:pt x="193016" y="48065"/>
                        <a:pt x="243786" y="2428"/>
                      </a:cubicBezTo>
                      <a:lnTo>
                        <a:pt x="246762" y="0"/>
                      </a:lnTo>
                      <a:lnTo>
                        <a:pt x="639233" y="432285"/>
                      </a:lnTo>
                      <a:lnTo>
                        <a:pt x="634256" y="436346"/>
                      </a:lnTo>
                      <a:cubicBezTo>
                        <a:pt x="597385" y="469488"/>
                        <a:pt x="562065" y="504421"/>
                        <a:pt x="528445" y="541034"/>
                      </a:cubicBezTo>
                      <a:lnTo>
                        <a:pt x="459823" y="62340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83BA5AA0-F936-40BC-84A2-8E51EA565655}"/>
                    </a:ext>
                  </a:extLst>
                </p:cNvPr>
                <p:cNvSpPr/>
                <p:nvPr/>
              </p:nvSpPr>
              <p:spPr>
                <a:xfrm rot="10288974">
                  <a:off x="3251192" y="4371114"/>
                  <a:ext cx="656791" cy="573802"/>
                </a:xfrm>
                <a:custGeom>
                  <a:avLst/>
                  <a:gdLst>
                    <a:gd name="connsiteX0" fmla="*/ 142727 w 656791"/>
                    <a:gd name="connsiteY0" fmla="*/ 573802 h 573802"/>
                    <a:gd name="connsiteX1" fmla="*/ 113120 w 656791"/>
                    <a:gd name="connsiteY1" fmla="*/ 518751 h 573802"/>
                    <a:gd name="connsiteX2" fmla="*/ 30569 w 656791"/>
                    <a:gd name="connsiteY2" fmla="*/ 395202 h 573802"/>
                    <a:gd name="connsiteX3" fmla="*/ 0 w 656791"/>
                    <a:gd name="connsiteY3" fmla="*/ 357742 h 573802"/>
                    <a:gd name="connsiteX4" fmla="*/ 460625 w 656791"/>
                    <a:gd name="connsiteY4" fmla="*/ 0 h 573802"/>
                    <a:gd name="connsiteX5" fmla="*/ 499902 w 656791"/>
                    <a:gd name="connsiteY5" fmla="*/ 48130 h 573802"/>
                    <a:gd name="connsiteX6" fmla="*/ 613573 w 656791"/>
                    <a:gd name="connsiteY6" fmla="*/ 218255 h 573802"/>
                    <a:gd name="connsiteX7" fmla="*/ 656791 w 656791"/>
                    <a:gd name="connsiteY7" fmla="*/ 298615 h 573802"/>
                    <a:gd name="connsiteX8" fmla="*/ 142727 w 656791"/>
                    <a:gd name="connsiteY8" fmla="*/ 573802 h 573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6791" h="573802">
                      <a:moveTo>
                        <a:pt x="142727" y="573802"/>
                      </a:moveTo>
                      <a:lnTo>
                        <a:pt x="113120" y="518751"/>
                      </a:lnTo>
                      <a:cubicBezTo>
                        <a:pt x="87575" y="476262"/>
                        <a:pt x="60022" y="435029"/>
                        <a:pt x="30569" y="395202"/>
                      </a:cubicBezTo>
                      <a:lnTo>
                        <a:pt x="0" y="357742"/>
                      </a:lnTo>
                      <a:lnTo>
                        <a:pt x="460625" y="0"/>
                      </a:lnTo>
                      <a:lnTo>
                        <a:pt x="499902" y="48130"/>
                      </a:lnTo>
                      <a:cubicBezTo>
                        <a:pt x="540457" y="102973"/>
                        <a:pt x="578398" y="159748"/>
                        <a:pt x="613573" y="218255"/>
                      </a:cubicBezTo>
                      <a:lnTo>
                        <a:pt x="656791" y="298615"/>
                      </a:lnTo>
                      <a:lnTo>
                        <a:pt x="142727" y="57380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BFC2C04A-0294-40A9-A483-7FC70CA05D3D}"/>
                    </a:ext>
                  </a:extLst>
                </p:cNvPr>
                <p:cNvSpPr/>
                <p:nvPr/>
              </p:nvSpPr>
              <p:spPr>
                <a:xfrm rot="10288974">
                  <a:off x="5790765" y="4565159"/>
                  <a:ext cx="548550" cy="656784"/>
                </a:xfrm>
                <a:custGeom>
                  <a:avLst/>
                  <a:gdLst>
                    <a:gd name="connsiteX0" fmla="*/ 318686 w 548550"/>
                    <a:gd name="connsiteY0" fmla="*/ 656784 h 656784"/>
                    <a:gd name="connsiteX1" fmla="*/ 0 w 548550"/>
                    <a:gd name="connsiteY1" fmla="*/ 168485 h 656784"/>
                    <a:gd name="connsiteX2" fmla="*/ 56983 w 548550"/>
                    <a:gd name="connsiteY2" fmla="*/ 130411 h 656784"/>
                    <a:gd name="connsiteX3" fmla="*/ 237493 w 548550"/>
                    <a:gd name="connsiteY3" fmla="*/ 33333 h 656784"/>
                    <a:gd name="connsiteX4" fmla="*/ 316937 w 548550"/>
                    <a:gd name="connsiteY4" fmla="*/ 0 h 656784"/>
                    <a:gd name="connsiteX5" fmla="*/ 548550 w 548550"/>
                    <a:gd name="connsiteY5" fmla="*/ 535196 h 656784"/>
                    <a:gd name="connsiteX6" fmla="*/ 488571 w 548550"/>
                    <a:gd name="connsiteY6" fmla="*/ 560362 h 656784"/>
                    <a:gd name="connsiteX7" fmla="*/ 357480 w 548550"/>
                    <a:gd name="connsiteY7" fmla="*/ 630864 h 656784"/>
                    <a:gd name="connsiteX8" fmla="*/ 318686 w 548550"/>
                    <a:gd name="connsiteY8" fmla="*/ 656784 h 656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8550" h="656784">
                      <a:moveTo>
                        <a:pt x="318686" y="656784"/>
                      </a:moveTo>
                      <a:lnTo>
                        <a:pt x="0" y="168485"/>
                      </a:lnTo>
                      <a:lnTo>
                        <a:pt x="56983" y="130411"/>
                      </a:lnTo>
                      <a:cubicBezTo>
                        <a:pt x="115490" y="95236"/>
                        <a:pt x="175728" y="62827"/>
                        <a:pt x="237493" y="33333"/>
                      </a:cubicBezTo>
                      <a:lnTo>
                        <a:pt x="316937" y="0"/>
                      </a:lnTo>
                      <a:lnTo>
                        <a:pt x="548550" y="535196"/>
                      </a:lnTo>
                      <a:lnTo>
                        <a:pt x="488571" y="560362"/>
                      </a:lnTo>
                      <a:cubicBezTo>
                        <a:pt x="443716" y="581782"/>
                        <a:pt x="399969" y="605319"/>
                        <a:pt x="357480" y="630864"/>
                      </a:cubicBezTo>
                      <a:lnTo>
                        <a:pt x="318686" y="65678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5BDDFFAF-D17A-4D6D-B01E-7C3E6EB405B4}"/>
                    </a:ext>
                  </a:extLst>
                </p:cNvPr>
                <p:cNvSpPr/>
                <p:nvPr/>
              </p:nvSpPr>
              <p:spPr>
                <a:xfrm rot="10288974">
                  <a:off x="3733694" y="4703289"/>
                  <a:ext cx="606250" cy="647981"/>
                </a:xfrm>
                <a:custGeom>
                  <a:avLst/>
                  <a:gdLst>
                    <a:gd name="connsiteX0" fmla="*/ 207838 w 606250"/>
                    <a:gd name="connsiteY0" fmla="*/ 647981 h 647981"/>
                    <a:gd name="connsiteX1" fmla="*/ 204164 w 606250"/>
                    <a:gd name="connsiteY1" fmla="*/ 644267 h 647981"/>
                    <a:gd name="connsiteX2" fmla="*/ 89390 w 606250"/>
                    <a:gd name="connsiteY2" fmla="*/ 548654 h 647981"/>
                    <a:gd name="connsiteX3" fmla="*/ 0 w 606250"/>
                    <a:gd name="connsiteY3" fmla="*/ 487817 h 647981"/>
                    <a:gd name="connsiteX4" fmla="*/ 319718 w 606250"/>
                    <a:gd name="connsiteY4" fmla="*/ 0 h 647981"/>
                    <a:gd name="connsiteX5" fmla="*/ 440575 w 606250"/>
                    <a:gd name="connsiteY5" fmla="*/ 82253 h 647981"/>
                    <a:gd name="connsiteX6" fmla="*/ 598617 w 606250"/>
                    <a:gd name="connsiteY6" fmla="*/ 213911 h 647981"/>
                    <a:gd name="connsiteX7" fmla="*/ 606250 w 606250"/>
                    <a:gd name="connsiteY7" fmla="*/ 221626 h 647981"/>
                    <a:gd name="connsiteX8" fmla="*/ 207838 w 606250"/>
                    <a:gd name="connsiteY8" fmla="*/ 647981 h 647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6250" h="647981">
                      <a:moveTo>
                        <a:pt x="207838" y="647981"/>
                      </a:moveTo>
                      <a:lnTo>
                        <a:pt x="204164" y="644267"/>
                      </a:lnTo>
                      <a:cubicBezTo>
                        <a:pt x="167550" y="610648"/>
                        <a:pt x="129256" y="578727"/>
                        <a:pt x="89390" y="548654"/>
                      </a:cubicBezTo>
                      <a:lnTo>
                        <a:pt x="0" y="487817"/>
                      </a:lnTo>
                      <a:lnTo>
                        <a:pt x="319718" y="0"/>
                      </a:lnTo>
                      <a:lnTo>
                        <a:pt x="440575" y="82253"/>
                      </a:lnTo>
                      <a:cubicBezTo>
                        <a:pt x="495470" y="123663"/>
                        <a:pt x="548201" y="167617"/>
                        <a:pt x="598617" y="213911"/>
                      </a:cubicBezTo>
                      <a:lnTo>
                        <a:pt x="606250" y="221626"/>
                      </a:lnTo>
                      <a:lnTo>
                        <a:pt x="207838" y="64798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10E7FC69-73D4-4521-8335-770136BE1BD9}"/>
                    </a:ext>
                  </a:extLst>
                </p:cNvPr>
                <p:cNvSpPr/>
                <p:nvPr/>
              </p:nvSpPr>
              <p:spPr>
                <a:xfrm rot="10288974">
                  <a:off x="5336998" y="4846673"/>
                  <a:ext cx="401084" cy="622208"/>
                </a:xfrm>
                <a:custGeom>
                  <a:avLst/>
                  <a:gdLst>
                    <a:gd name="connsiteX0" fmla="*/ 144159 w 401084"/>
                    <a:gd name="connsiteY0" fmla="*/ 622208 h 622208"/>
                    <a:gd name="connsiteX1" fmla="*/ 0 w 401084"/>
                    <a:gd name="connsiteY1" fmla="*/ 56456 h 622208"/>
                    <a:gd name="connsiteX2" fmla="*/ 194598 w 401084"/>
                    <a:gd name="connsiteY2" fmla="*/ 16562 h 622208"/>
                    <a:gd name="connsiteX3" fmla="*/ 354781 w 401084"/>
                    <a:gd name="connsiteY3" fmla="*/ 0 h 622208"/>
                    <a:gd name="connsiteX4" fmla="*/ 401084 w 401084"/>
                    <a:gd name="connsiteY4" fmla="*/ 581465 h 622208"/>
                    <a:gd name="connsiteX5" fmla="*/ 283699 w 401084"/>
                    <a:gd name="connsiteY5" fmla="*/ 593601 h 622208"/>
                    <a:gd name="connsiteX6" fmla="*/ 144159 w 401084"/>
                    <a:gd name="connsiteY6" fmla="*/ 622208 h 622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1084" h="622208">
                      <a:moveTo>
                        <a:pt x="144159" y="622208"/>
                      </a:moveTo>
                      <a:lnTo>
                        <a:pt x="0" y="56456"/>
                      </a:lnTo>
                      <a:lnTo>
                        <a:pt x="194598" y="16562"/>
                      </a:lnTo>
                      <a:lnTo>
                        <a:pt x="354781" y="0"/>
                      </a:lnTo>
                      <a:lnTo>
                        <a:pt x="401084" y="581465"/>
                      </a:lnTo>
                      <a:lnTo>
                        <a:pt x="283699" y="593601"/>
                      </a:lnTo>
                      <a:lnTo>
                        <a:pt x="144159" y="622208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4A91E347-017A-48F6-BF4C-A86A534982BA}"/>
                    </a:ext>
                  </a:extLst>
                </p:cNvPr>
                <p:cNvSpPr/>
                <p:nvPr/>
              </p:nvSpPr>
              <p:spPr>
                <a:xfrm rot="10288974">
                  <a:off x="4507945" y="1300072"/>
                  <a:ext cx="340872" cy="590475"/>
                </a:xfrm>
                <a:custGeom>
                  <a:avLst/>
                  <a:gdLst>
                    <a:gd name="connsiteX0" fmla="*/ 0 w 340872"/>
                    <a:gd name="connsiteY0" fmla="*/ 581242 h 590475"/>
                    <a:gd name="connsiteX1" fmla="*/ 46285 w 340872"/>
                    <a:gd name="connsiteY1" fmla="*/ 0 h 590475"/>
                    <a:gd name="connsiteX2" fmla="*/ 96313 w 340872"/>
                    <a:gd name="connsiteY2" fmla="*/ 4929 h 590475"/>
                    <a:gd name="connsiteX3" fmla="*/ 251839 w 340872"/>
                    <a:gd name="connsiteY3" fmla="*/ 4493 h 590475"/>
                    <a:gd name="connsiteX4" fmla="*/ 294568 w 340872"/>
                    <a:gd name="connsiteY4" fmla="*/ 76 h 590475"/>
                    <a:gd name="connsiteX5" fmla="*/ 340872 w 340872"/>
                    <a:gd name="connsiteY5" fmla="*/ 581540 h 590475"/>
                    <a:gd name="connsiteX6" fmla="*/ 283486 w 340872"/>
                    <a:gd name="connsiteY6" fmla="*/ 587473 h 590475"/>
                    <a:gd name="connsiteX7" fmla="*/ 69331 w 340872"/>
                    <a:gd name="connsiteY7" fmla="*/ 588072 h 590475"/>
                    <a:gd name="connsiteX8" fmla="*/ 0 w 340872"/>
                    <a:gd name="connsiteY8" fmla="*/ 581242 h 59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0872" h="590475">
                      <a:moveTo>
                        <a:pt x="0" y="581242"/>
                      </a:moveTo>
                      <a:lnTo>
                        <a:pt x="46285" y="0"/>
                      </a:lnTo>
                      <a:lnTo>
                        <a:pt x="96313" y="4929"/>
                      </a:lnTo>
                      <a:cubicBezTo>
                        <a:pt x="148576" y="7410"/>
                        <a:pt x="200467" y="7229"/>
                        <a:pt x="251839" y="4493"/>
                      </a:cubicBezTo>
                      <a:lnTo>
                        <a:pt x="294568" y="76"/>
                      </a:lnTo>
                      <a:lnTo>
                        <a:pt x="340872" y="581540"/>
                      </a:lnTo>
                      <a:lnTo>
                        <a:pt x="283486" y="587473"/>
                      </a:lnTo>
                      <a:cubicBezTo>
                        <a:pt x="212749" y="591239"/>
                        <a:pt x="141297" y="591489"/>
                        <a:pt x="69331" y="588072"/>
                      </a:cubicBezTo>
                      <a:lnTo>
                        <a:pt x="0" y="58124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D941E85B-7429-46B8-A11A-FED279D3B650}"/>
                    </a:ext>
                  </a:extLst>
                </p:cNvPr>
                <p:cNvSpPr/>
                <p:nvPr/>
              </p:nvSpPr>
              <p:spPr>
                <a:xfrm rot="10288974">
                  <a:off x="5340541" y="1353151"/>
                  <a:ext cx="536859" cy="652469"/>
                </a:xfrm>
                <a:custGeom>
                  <a:avLst/>
                  <a:gdLst>
                    <a:gd name="connsiteX0" fmla="*/ 298365 w 536859"/>
                    <a:gd name="connsiteY0" fmla="*/ 652469 h 652469"/>
                    <a:gd name="connsiteX1" fmla="*/ 245121 w 536859"/>
                    <a:gd name="connsiteY1" fmla="*/ 629937 h 652469"/>
                    <a:gd name="connsiteX2" fmla="*/ 62006 w 536859"/>
                    <a:gd name="connsiteY2" fmla="*/ 530017 h 652469"/>
                    <a:gd name="connsiteX3" fmla="*/ 0 w 536859"/>
                    <a:gd name="connsiteY3" fmla="*/ 487817 h 652469"/>
                    <a:gd name="connsiteX4" fmla="*/ 319719 w 536859"/>
                    <a:gd name="connsiteY4" fmla="*/ 0 h 652469"/>
                    <a:gd name="connsiteX5" fmla="*/ 366369 w 536859"/>
                    <a:gd name="connsiteY5" fmla="*/ 31749 h 652469"/>
                    <a:gd name="connsiteX6" fmla="*/ 499353 w 536859"/>
                    <a:gd name="connsiteY6" fmla="*/ 104314 h 652469"/>
                    <a:gd name="connsiteX7" fmla="*/ 536859 w 536859"/>
                    <a:gd name="connsiteY7" fmla="*/ 120186 h 652469"/>
                    <a:gd name="connsiteX8" fmla="*/ 298365 w 536859"/>
                    <a:gd name="connsiteY8" fmla="*/ 652469 h 65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6859" h="652469">
                      <a:moveTo>
                        <a:pt x="298365" y="652469"/>
                      </a:moveTo>
                      <a:lnTo>
                        <a:pt x="245121" y="629937"/>
                      </a:lnTo>
                      <a:cubicBezTo>
                        <a:pt x="182168" y="599512"/>
                        <a:pt x="121080" y="566137"/>
                        <a:pt x="62006" y="530017"/>
                      </a:cubicBezTo>
                      <a:lnTo>
                        <a:pt x="0" y="487817"/>
                      </a:lnTo>
                      <a:lnTo>
                        <a:pt x="319719" y="0"/>
                      </a:lnTo>
                      <a:lnTo>
                        <a:pt x="366369" y="31749"/>
                      </a:lnTo>
                      <a:cubicBezTo>
                        <a:pt x="409271" y="57981"/>
                        <a:pt x="453635" y="82219"/>
                        <a:pt x="499353" y="104314"/>
                      </a:cubicBezTo>
                      <a:lnTo>
                        <a:pt x="536859" y="120186"/>
                      </a:lnTo>
                      <a:lnTo>
                        <a:pt x="298365" y="65246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E530B780-1D16-4882-8F10-2726E1C68D5F}"/>
                    </a:ext>
                  </a:extLst>
                </p:cNvPr>
                <p:cNvSpPr/>
                <p:nvPr/>
              </p:nvSpPr>
              <p:spPr>
                <a:xfrm rot="10288974">
                  <a:off x="3847714" y="1458269"/>
                  <a:ext cx="465544" cy="648657"/>
                </a:xfrm>
                <a:custGeom>
                  <a:avLst/>
                  <a:gdLst>
                    <a:gd name="connsiteX0" fmla="*/ 144180 w 465544"/>
                    <a:gd name="connsiteY0" fmla="*/ 648657 h 648657"/>
                    <a:gd name="connsiteX1" fmla="*/ 0 w 465544"/>
                    <a:gd name="connsiteY1" fmla="*/ 82819 h 648657"/>
                    <a:gd name="connsiteX2" fmla="*/ 139470 w 465544"/>
                    <a:gd name="connsiteY2" fmla="*/ 39634 h 648657"/>
                    <a:gd name="connsiteX3" fmla="*/ 233930 w 465544"/>
                    <a:gd name="connsiteY3" fmla="*/ 0 h 648657"/>
                    <a:gd name="connsiteX4" fmla="*/ 465544 w 465544"/>
                    <a:gd name="connsiteY4" fmla="*/ 535197 h 648657"/>
                    <a:gd name="connsiteX5" fmla="*/ 338619 w 465544"/>
                    <a:gd name="connsiteY5" fmla="*/ 588452 h 648657"/>
                    <a:gd name="connsiteX6" fmla="*/ 144180 w 465544"/>
                    <a:gd name="connsiteY6" fmla="*/ 648657 h 64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544" h="648657">
                      <a:moveTo>
                        <a:pt x="144180" y="648657"/>
                      </a:moveTo>
                      <a:lnTo>
                        <a:pt x="0" y="82819"/>
                      </a:lnTo>
                      <a:lnTo>
                        <a:pt x="139470" y="39634"/>
                      </a:lnTo>
                      <a:lnTo>
                        <a:pt x="233930" y="0"/>
                      </a:lnTo>
                      <a:lnTo>
                        <a:pt x="465544" y="535197"/>
                      </a:lnTo>
                      <a:lnTo>
                        <a:pt x="338619" y="588452"/>
                      </a:lnTo>
                      <a:lnTo>
                        <a:pt x="144180" y="64865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322772C9-30B0-4599-AF82-176DCDD658C0}"/>
                    </a:ext>
                  </a:extLst>
                </p:cNvPr>
                <p:cNvSpPr/>
                <p:nvPr/>
              </p:nvSpPr>
              <p:spPr>
                <a:xfrm rot="10288974">
                  <a:off x="5817107" y="1671254"/>
                  <a:ext cx="626297" cy="610618"/>
                </a:xfrm>
                <a:custGeom>
                  <a:avLst/>
                  <a:gdLst>
                    <a:gd name="connsiteX0" fmla="*/ 227885 w 626297"/>
                    <a:gd name="connsiteY0" fmla="*/ 610618 h 610618"/>
                    <a:gd name="connsiteX1" fmla="*/ 105025 w 626297"/>
                    <a:gd name="connsiteY1" fmla="*/ 486440 h 610618"/>
                    <a:gd name="connsiteX2" fmla="*/ 0 w 626297"/>
                    <a:gd name="connsiteY2" fmla="*/ 357742 h 610618"/>
                    <a:gd name="connsiteX3" fmla="*/ 460626 w 626297"/>
                    <a:gd name="connsiteY3" fmla="*/ 0 h 610618"/>
                    <a:gd name="connsiteX4" fmla="*/ 538943 w 626297"/>
                    <a:gd name="connsiteY4" fmla="*/ 95970 h 610618"/>
                    <a:gd name="connsiteX5" fmla="*/ 626297 w 626297"/>
                    <a:gd name="connsiteY5" fmla="*/ 184263 h 610618"/>
                    <a:gd name="connsiteX6" fmla="*/ 227885 w 626297"/>
                    <a:gd name="connsiteY6" fmla="*/ 610618 h 610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6297" h="610618">
                      <a:moveTo>
                        <a:pt x="227885" y="610618"/>
                      </a:moveTo>
                      <a:lnTo>
                        <a:pt x="105025" y="486440"/>
                      </a:lnTo>
                      <a:lnTo>
                        <a:pt x="0" y="357742"/>
                      </a:lnTo>
                      <a:lnTo>
                        <a:pt x="460626" y="0"/>
                      </a:lnTo>
                      <a:lnTo>
                        <a:pt x="538943" y="95970"/>
                      </a:lnTo>
                      <a:lnTo>
                        <a:pt x="626297" y="184263"/>
                      </a:lnTo>
                      <a:lnTo>
                        <a:pt x="227885" y="610618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9CE68C87-A585-4380-B162-60AC0DA78A57}"/>
                    </a:ext>
                  </a:extLst>
                </p:cNvPr>
                <p:cNvSpPr/>
                <p:nvPr/>
              </p:nvSpPr>
              <p:spPr>
                <a:xfrm rot="10288974">
                  <a:off x="3307465" y="1820781"/>
                  <a:ext cx="587566" cy="640384"/>
                </a:xfrm>
                <a:custGeom>
                  <a:avLst/>
                  <a:gdLst>
                    <a:gd name="connsiteX0" fmla="*/ 318687 w 587566"/>
                    <a:gd name="connsiteY0" fmla="*/ 640384 h 640384"/>
                    <a:gd name="connsiteX1" fmla="*/ 0 w 587566"/>
                    <a:gd name="connsiteY1" fmla="*/ 152085 h 640384"/>
                    <a:gd name="connsiteX2" fmla="*/ 65840 w 587566"/>
                    <a:gd name="connsiteY2" fmla="*/ 108093 h 640384"/>
                    <a:gd name="connsiteX3" fmla="*/ 180962 w 587566"/>
                    <a:gd name="connsiteY3" fmla="*/ 14147 h 640384"/>
                    <a:gd name="connsiteX4" fmla="*/ 195261 w 587566"/>
                    <a:gd name="connsiteY4" fmla="*/ 0 h 640384"/>
                    <a:gd name="connsiteX5" fmla="*/ 587566 w 587566"/>
                    <a:gd name="connsiteY5" fmla="*/ 432102 h 640384"/>
                    <a:gd name="connsiteX6" fmla="*/ 571432 w 587566"/>
                    <a:gd name="connsiteY6" fmla="*/ 448064 h 640384"/>
                    <a:gd name="connsiteX7" fmla="*/ 412911 w 587566"/>
                    <a:gd name="connsiteY7" fmla="*/ 577426 h 640384"/>
                    <a:gd name="connsiteX8" fmla="*/ 318687 w 587566"/>
                    <a:gd name="connsiteY8" fmla="*/ 640384 h 640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87566" h="640384">
                      <a:moveTo>
                        <a:pt x="318687" y="640384"/>
                      </a:moveTo>
                      <a:lnTo>
                        <a:pt x="0" y="152085"/>
                      </a:lnTo>
                      <a:lnTo>
                        <a:pt x="65840" y="108093"/>
                      </a:lnTo>
                      <a:cubicBezTo>
                        <a:pt x="105668" y="78641"/>
                        <a:pt x="144091" y="47289"/>
                        <a:pt x="180962" y="14147"/>
                      </a:cubicBezTo>
                      <a:lnTo>
                        <a:pt x="195261" y="0"/>
                      </a:lnTo>
                      <a:lnTo>
                        <a:pt x="587566" y="432102"/>
                      </a:lnTo>
                      <a:lnTo>
                        <a:pt x="571432" y="448064"/>
                      </a:lnTo>
                      <a:cubicBezTo>
                        <a:pt x="520661" y="493700"/>
                        <a:pt x="467753" y="536870"/>
                        <a:pt x="412911" y="577426"/>
                      </a:cubicBezTo>
                      <a:lnTo>
                        <a:pt x="318687" y="64038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F37511DC-47B7-4845-805F-78D404CF2012}"/>
                    </a:ext>
                  </a:extLst>
                </p:cNvPr>
                <p:cNvSpPr/>
                <p:nvPr/>
              </p:nvSpPr>
              <p:spPr>
                <a:xfrm rot="10288974">
                  <a:off x="6194588" y="2176008"/>
                  <a:ext cx="648794" cy="502278"/>
                </a:xfrm>
                <a:custGeom>
                  <a:avLst/>
                  <a:gdLst>
                    <a:gd name="connsiteX0" fmla="*/ 134731 w 648794"/>
                    <a:gd name="connsiteY0" fmla="*/ 502278 h 502278"/>
                    <a:gd name="connsiteX1" fmla="*/ 93871 w 648794"/>
                    <a:gd name="connsiteY1" fmla="*/ 426304 h 502278"/>
                    <a:gd name="connsiteX2" fmla="*/ 14287 w 648794"/>
                    <a:gd name="connsiteY2" fmla="*/ 236627 h 502278"/>
                    <a:gd name="connsiteX3" fmla="*/ 0 w 648794"/>
                    <a:gd name="connsiteY3" fmla="*/ 190489 h 502278"/>
                    <a:gd name="connsiteX4" fmla="*/ 551500 w 648794"/>
                    <a:gd name="connsiteY4" fmla="*/ 0 h 502278"/>
                    <a:gd name="connsiteX5" fmla="*/ 563104 w 648794"/>
                    <a:gd name="connsiteY5" fmla="*/ 37477 h 502278"/>
                    <a:gd name="connsiteX6" fmla="*/ 620900 w 648794"/>
                    <a:gd name="connsiteY6" fmla="*/ 175225 h 502278"/>
                    <a:gd name="connsiteX7" fmla="*/ 648794 w 648794"/>
                    <a:gd name="connsiteY7" fmla="*/ 227091 h 502278"/>
                    <a:gd name="connsiteX8" fmla="*/ 134731 w 648794"/>
                    <a:gd name="connsiteY8" fmla="*/ 502278 h 502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8794" h="502278">
                      <a:moveTo>
                        <a:pt x="134731" y="502278"/>
                      </a:moveTo>
                      <a:lnTo>
                        <a:pt x="93871" y="426304"/>
                      </a:lnTo>
                      <a:cubicBezTo>
                        <a:pt x="64377" y="364538"/>
                        <a:pt x="37799" y="301245"/>
                        <a:pt x="14287" y="236627"/>
                      </a:cubicBezTo>
                      <a:lnTo>
                        <a:pt x="0" y="190489"/>
                      </a:lnTo>
                      <a:lnTo>
                        <a:pt x="551500" y="0"/>
                      </a:lnTo>
                      <a:lnTo>
                        <a:pt x="563104" y="37477"/>
                      </a:lnTo>
                      <a:cubicBezTo>
                        <a:pt x="580179" y="84404"/>
                        <a:pt x="599481" y="130369"/>
                        <a:pt x="620900" y="175225"/>
                      </a:cubicBezTo>
                      <a:lnTo>
                        <a:pt x="648794" y="227091"/>
                      </a:lnTo>
                      <a:lnTo>
                        <a:pt x="134731" y="502278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E4813510-F389-4B51-8EE9-D40543365E2C}"/>
                    </a:ext>
                  </a:extLst>
                </p:cNvPr>
                <p:cNvSpPr/>
                <p:nvPr/>
              </p:nvSpPr>
              <p:spPr>
                <a:xfrm rot="10288974">
                  <a:off x="2946602" y="2352662"/>
                  <a:ext cx="643623" cy="567061"/>
                </a:xfrm>
                <a:custGeom>
                  <a:avLst/>
                  <a:gdLst>
                    <a:gd name="connsiteX0" fmla="*/ 459823 w 643623"/>
                    <a:gd name="connsiteY0" fmla="*/ 567061 h 567061"/>
                    <a:gd name="connsiteX1" fmla="*/ 0 w 643623"/>
                    <a:gd name="connsiteY1" fmla="*/ 207979 h 567061"/>
                    <a:gd name="connsiteX2" fmla="*/ 7907 w 643623"/>
                    <a:gd name="connsiteY2" fmla="*/ 198487 h 567061"/>
                    <a:gd name="connsiteX3" fmla="*/ 92440 w 643623"/>
                    <a:gd name="connsiteY3" fmla="*/ 74281 h 567061"/>
                    <a:gd name="connsiteX4" fmla="*/ 132973 w 643623"/>
                    <a:gd name="connsiteY4" fmla="*/ 0 h 567061"/>
                    <a:gd name="connsiteX5" fmla="*/ 643623 w 643623"/>
                    <a:gd name="connsiteY5" fmla="*/ 281671 h 567061"/>
                    <a:gd name="connsiteX6" fmla="*/ 590707 w 643623"/>
                    <a:gd name="connsiteY6" fmla="*/ 378644 h 567061"/>
                    <a:gd name="connsiteX7" fmla="*/ 474308 w 643623"/>
                    <a:gd name="connsiteY7" fmla="*/ 549672 h 567061"/>
                    <a:gd name="connsiteX8" fmla="*/ 459823 w 643623"/>
                    <a:gd name="connsiteY8" fmla="*/ 567061 h 567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3623" h="567061">
                      <a:moveTo>
                        <a:pt x="459823" y="567061"/>
                      </a:moveTo>
                      <a:lnTo>
                        <a:pt x="0" y="207979"/>
                      </a:lnTo>
                      <a:lnTo>
                        <a:pt x="7907" y="198487"/>
                      </a:lnTo>
                      <a:cubicBezTo>
                        <a:pt x="37981" y="158621"/>
                        <a:pt x="66207" y="117182"/>
                        <a:pt x="92440" y="74281"/>
                      </a:cubicBezTo>
                      <a:lnTo>
                        <a:pt x="132973" y="0"/>
                      </a:lnTo>
                      <a:lnTo>
                        <a:pt x="643623" y="281671"/>
                      </a:lnTo>
                      <a:lnTo>
                        <a:pt x="590707" y="378644"/>
                      </a:lnTo>
                      <a:cubicBezTo>
                        <a:pt x="554586" y="437719"/>
                        <a:pt x="515719" y="494778"/>
                        <a:pt x="474308" y="549672"/>
                      </a:cubicBezTo>
                      <a:lnTo>
                        <a:pt x="459823" y="56706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33F30E87-D869-435E-91B2-1D7EDA1FC339}"/>
                    </a:ext>
                  </a:extLst>
                </p:cNvPr>
                <p:cNvSpPr/>
                <p:nvPr/>
              </p:nvSpPr>
              <p:spPr>
                <a:xfrm rot="10288974">
                  <a:off x="6441831" y="2821420"/>
                  <a:ext cx="598314" cy="338306"/>
                </a:xfrm>
                <a:custGeom>
                  <a:avLst/>
                  <a:gdLst>
                    <a:gd name="connsiteX0" fmla="*/ 21609 w 598314"/>
                    <a:gd name="connsiteY0" fmla="*/ 338306 h 338306"/>
                    <a:gd name="connsiteX1" fmla="*/ 371 w 598314"/>
                    <a:gd name="connsiteY1" fmla="*/ 132893 h 338306"/>
                    <a:gd name="connsiteX2" fmla="*/ 0 w 598314"/>
                    <a:gd name="connsiteY2" fmla="*/ 0 h 338306"/>
                    <a:gd name="connsiteX3" fmla="*/ 583067 w 598314"/>
                    <a:gd name="connsiteY3" fmla="*/ 101 h 338306"/>
                    <a:gd name="connsiteX4" fmla="*/ 583351 w 598314"/>
                    <a:gd name="connsiteY4" fmla="*/ 101246 h 338306"/>
                    <a:gd name="connsiteX5" fmla="*/ 598314 w 598314"/>
                    <a:gd name="connsiteY5" fmla="*/ 245974 h 338306"/>
                    <a:gd name="connsiteX6" fmla="*/ 21609 w 598314"/>
                    <a:gd name="connsiteY6" fmla="*/ 338306 h 338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8314" h="338306">
                      <a:moveTo>
                        <a:pt x="21609" y="338306"/>
                      </a:moveTo>
                      <a:lnTo>
                        <a:pt x="371" y="132893"/>
                      </a:lnTo>
                      <a:lnTo>
                        <a:pt x="0" y="0"/>
                      </a:lnTo>
                      <a:lnTo>
                        <a:pt x="583067" y="101"/>
                      </a:lnTo>
                      <a:lnTo>
                        <a:pt x="583351" y="101246"/>
                      </a:lnTo>
                      <a:lnTo>
                        <a:pt x="598314" y="245974"/>
                      </a:lnTo>
                      <a:lnTo>
                        <a:pt x="21609" y="33830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9D437FD7-A2F4-465C-856D-7915C68A2D92}"/>
                    </a:ext>
                  </a:extLst>
                </p:cNvPr>
                <p:cNvSpPr/>
                <p:nvPr/>
              </p:nvSpPr>
              <p:spPr>
                <a:xfrm rot="10288974">
                  <a:off x="2801824" y="3008401"/>
                  <a:ext cx="633678" cy="427432"/>
                </a:xfrm>
                <a:custGeom>
                  <a:avLst/>
                  <a:gdLst>
                    <a:gd name="connsiteX0" fmla="*/ 551961 w 633678"/>
                    <a:gd name="connsiteY0" fmla="*/ 427432 h 427432"/>
                    <a:gd name="connsiteX1" fmla="*/ 0 w 633678"/>
                    <a:gd name="connsiteY1" fmla="*/ 238762 h 427432"/>
                    <a:gd name="connsiteX2" fmla="*/ 30845 w 633678"/>
                    <a:gd name="connsiteY2" fmla="*/ 139086 h 427432"/>
                    <a:gd name="connsiteX3" fmla="*/ 58909 w 633678"/>
                    <a:gd name="connsiteY3" fmla="*/ 0 h 427432"/>
                    <a:gd name="connsiteX4" fmla="*/ 633678 w 633678"/>
                    <a:gd name="connsiteY4" fmla="*/ 98922 h 427432"/>
                    <a:gd name="connsiteX5" fmla="*/ 596310 w 633678"/>
                    <a:gd name="connsiteY5" fmla="*/ 284115 h 427432"/>
                    <a:gd name="connsiteX6" fmla="*/ 551961 w 633678"/>
                    <a:gd name="connsiteY6" fmla="*/ 427432 h 42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3678" h="427432">
                      <a:moveTo>
                        <a:pt x="551961" y="427432"/>
                      </a:moveTo>
                      <a:lnTo>
                        <a:pt x="0" y="238762"/>
                      </a:lnTo>
                      <a:lnTo>
                        <a:pt x="30845" y="139086"/>
                      </a:lnTo>
                      <a:lnTo>
                        <a:pt x="58909" y="0"/>
                      </a:lnTo>
                      <a:lnTo>
                        <a:pt x="633678" y="98922"/>
                      </a:lnTo>
                      <a:lnTo>
                        <a:pt x="596310" y="284115"/>
                      </a:lnTo>
                      <a:lnTo>
                        <a:pt x="551961" y="42743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EC1C1642-5D34-408B-A49C-17F209946ACD}"/>
                    </a:ext>
                  </a:extLst>
                </p:cNvPr>
                <p:cNvSpPr/>
                <p:nvPr/>
              </p:nvSpPr>
              <p:spPr>
                <a:xfrm rot="10288974">
                  <a:off x="6465506" y="3422373"/>
                  <a:ext cx="636864" cy="426055"/>
                </a:xfrm>
                <a:custGeom>
                  <a:avLst/>
                  <a:gdLst>
                    <a:gd name="connsiteX0" fmla="*/ 574768 w 636864"/>
                    <a:gd name="connsiteY0" fmla="*/ 426055 h 426055"/>
                    <a:gd name="connsiteX1" fmla="*/ 0 w 636864"/>
                    <a:gd name="connsiteY1" fmla="*/ 327133 h 426055"/>
                    <a:gd name="connsiteX2" fmla="*/ 30596 w 636864"/>
                    <a:gd name="connsiteY2" fmla="*/ 175497 h 426055"/>
                    <a:gd name="connsiteX3" fmla="*/ 84903 w 636864"/>
                    <a:gd name="connsiteY3" fmla="*/ 0 h 426055"/>
                    <a:gd name="connsiteX4" fmla="*/ 636864 w 636864"/>
                    <a:gd name="connsiteY4" fmla="*/ 188671 h 426055"/>
                    <a:gd name="connsiteX5" fmla="*/ 596061 w 636864"/>
                    <a:gd name="connsiteY5" fmla="*/ 320527 h 426055"/>
                    <a:gd name="connsiteX6" fmla="*/ 574768 w 636864"/>
                    <a:gd name="connsiteY6" fmla="*/ 426055 h 426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864" h="426055">
                      <a:moveTo>
                        <a:pt x="574768" y="426055"/>
                      </a:moveTo>
                      <a:lnTo>
                        <a:pt x="0" y="327133"/>
                      </a:lnTo>
                      <a:lnTo>
                        <a:pt x="30596" y="175497"/>
                      </a:lnTo>
                      <a:lnTo>
                        <a:pt x="84903" y="0"/>
                      </a:lnTo>
                      <a:lnTo>
                        <a:pt x="636864" y="188671"/>
                      </a:lnTo>
                      <a:lnTo>
                        <a:pt x="596061" y="320527"/>
                      </a:lnTo>
                      <a:lnTo>
                        <a:pt x="574768" y="42605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EDB99BDD-A3B6-4494-A0DA-BCE8339EE380}"/>
                    </a:ext>
                  </a:extLst>
                </p:cNvPr>
                <p:cNvSpPr/>
                <p:nvPr/>
              </p:nvSpPr>
              <p:spPr>
                <a:xfrm rot="10288974">
                  <a:off x="2870805" y="3697097"/>
                  <a:ext cx="604021" cy="336513"/>
                </a:xfrm>
                <a:custGeom>
                  <a:avLst/>
                  <a:gdLst>
                    <a:gd name="connsiteX0" fmla="*/ 20953 w 604021"/>
                    <a:gd name="connsiteY0" fmla="*/ 336411 h 336513"/>
                    <a:gd name="connsiteX1" fmla="*/ 20765 w 604021"/>
                    <a:gd name="connsiteY1" fmla="*/ 269117 h 336513"/>
                    <a:gd name="connsiteX2" fmla="*/ 5008 w 604021"/>
                    <a:gd name="connsiteY2" fmla="*/ 116709 h 336513"/>
                    <a:gd name="connsiteX3" fmla="*/ 0 w 604021"/>
                    <a:gd name="connsiteY3" fmla="*/ 92281 h 336513"/>
                    <a:gd name="connsiteX4" fmla="*/ 576387 w 604021"/>
                    <a:gd name="connsiteY4" fmla="*/ 0 h 336513"/>
                    <a:gd name="connsiteX5" fmla="*/ 582047 w 604021"/>
                    <a:gd name="connsiteY5" fmla="*/ 27607 h 336513"/>
                    <a:gd name="connsiteX6" fmla="*/ 603744 w 604021"/>
                    <a:gd name="connsiteY6" fmla="*/ 237470 h 336513"/>
                    <a:gd name="connsiteX7" fmla="*/ 604021 w 604021"/>
                    <a:gd name="connsiteY7" fmla="*/ 336513 h 336513"/>
                    <a:gd name="connsiteX8" fmla="*/ 20953 w 604021"/>
                    <a:gd name="connsiteY8" fmla="*/ 336411 h 336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021" h="336513">
                      <a:moveTo>
                        <a:pt x="20953" y="336411"/>
                      </a:moveTo>
                      <a:lnTo>
                        <a:pt x="20765" y="269117"/>
                      </a:lnTo>
                      <a:cubicBezTo>
                        <a:pt x="18030" y="217746"/>
                        <a:pt x="12741" y="166894"/>
                        <a:pt x="5008" y="116709"/>
                      </a:cubicBezTo>
                      <a:lnTo>
                        <a:pt x="0" y="92281"/>
                      </a:lnTo>
                      <a:lnTo>
                        <a:pt x="576387" y="0"/>
                      </a:lnTo>
                      <a:lnTo>
                        <a:pt x="582047" y="27607"/>
                      </a:lnTo>
                      <a:cubicBezTo>
                        <a:pt x="592696" y="96711"/>
                        <a:pt x="599978" y="166733"/>
                        <a:pt x="603744" y="237470"/>
                      </a:cubicBezTo>
                      <a:lnTo>
                        <a:pt x="604021" y="336513"/>
                      </a:lnTo>
                      <a:lnTo>
                        <a:pt x="20953" y="33641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9DA0DC12-534D-45E5-A0ED-9D2D51A4D29E}"/>
                    </a:ext>
                  </a:extLst>
                </p:cNvPr>
                <p:cNvSpPr/>
                <p:nvPr/>
              </p:nvSpPr>
              <p:spPr>
                <a:xfrm rot="10288974">
                  <a:off x="6300670" y="3934489"/>
                  <a:ext cx="647335" cy="561800"/>
                </a:xfrm>
                <a:custGeom>
                  <a:avLst/>
                  <a:gdLst>
                    <a:gd name="connsiteX0" fmla="*/ 510650 w 647335"/>
                    <a:gd name="connsiteY0" fmla="*/ 561800 h 561800"/>
                    <a:gd name="connsiteX1" fmla="*/ 0 w 647335"/>
                    <a:gd name="connsiteY1" fmla="*/ 280129 h 561800"/>
                    <a:gd name="connsiteX2" fmla="*/ 37544 w 647335"/>
                    <a:gd name="connsiteY2" fmla="*/ 211325 h 561800"/>
                    <a:gd name="connsiteX3" fmla="*/ 153942 w 647335"/>
                    <a:gd name="connsiteY3" fmla="*/ 40297 h 561800"/>
                    <a:gd name="connsiteX4" fmla="*/ 187512 w 647335"/>
                    <a:gd name="connsiteY4" fmla="*/ 0 h 561800"/>
                    <a:gd name="connsiteX5" fmla="*/ 647335 w 647335"/>
                    <a:gd name="connsiteY5" fmla="*/ 359082 h 561800"/>
                    <a:gd name="connsiteX6" fmla="*/ 620344 w 647335"/>
                    <a:gd name="connsiteY6" fmla="*/ 391483 h 561800"/>
                    <a:gd name="connsiteX7" fmla="*/ 535811 w 647335"/>
                    <a:gd name="connsiteY7" fmla="*/ 515689 h 561800"/>
                    <a:gd name="connsiteX8" fmla="*/ 510650 w 647335"/>
                    <a:gd name="connsiteY8" fmla="*/ 561800 h 561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7335" h="561800">
                      <a:moveTo>
                        <a:pt x="510650" y="561800"/>
                      </a:moveTo>
                      <a:lnTo>
                        <a:pt x="0" y="280129"/>
                      </a:lnTo>
                      <a:lnTo>
                        <a:pt x="37544" y="211325"/>
                      </a:lnTo>
                      <a:cubicBezTo>
                        <a:pt x="73665" y="152252"/>
                        <a:pt x="112532" y="95192"/>
                        <a:pt x="153942" y="40297"/>
                      </a:cubicBezTo>
                      <a:lnTo>
                        <a:pt x="187512" y="0"/>
                      </a:lnTo>
                      <a:lnTo>
                        <a:pt x="647335" y="359082"/>
                      </a:lnTo>
                      <a:lnTo>
                        <a:pt x="620344" y="391483"/>
                      </a:lnTo>
                      <a:cubicBezTo>
                        <a:pt x="590270" y="431349"/>
                        <a:pt x="562043" y="472787"/>
                        <a:pt x="535811" y="515689"/>
                      </a:cubicBezTo>
                      <a:lnTo>
                        <a:pt x="510650" y="56180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9D7CC39D-0623-4FFE-8B1D-F58BB9F077A0}"/>
                    </a:ext>
                  </a:extLst>
                </p:cNvPr>
                <p:cNvSpPr/>
                <p:nvPr/>
              </p:nvSpPr>
              <p:spPr>
                <a:xfrm rot="10288974">
                  <a:off x="3075419" y="4172561"/>
                  <a:ext cx="652817" cy="497456"/>
                </a:xfrm>
                <a:custGeom>
                  <a:avLst/>
                  <a:gdLst>
                    <a:gd name="connsiteX0" fmla="*/ 101318 w 652817"/>
                    <a:gd name="connsiteY0" fmla="*/ 497456 h 497456"/>
                    <a:gd name="connsiteX1" fmla="*/ 98692 w 652817"/>
                    <a:gd name="connsiteY1" fmla="*/ 488976 h 497456"/>
                    <a:gd name="connsiteX2" fmla="*/ 40895 w 652817"/>
                    <a:gd name="connsiteY2" fmla="*/ 351228 h 497456"/>
                    <a:gd name="connsiteX3" fmla="*/ 0 w 652817"/>
                    <a:gd name="connsiteY3" fmla="*/ 275187 h 497456"/>
                    <a:gd name="connsiteX4" fmla="*/ 514064 w 652817"/>
                    <a:gd name="connsiteY4" fmla="*/ 0 h 497456"/>
                    <a:gd name="connsiteX5" fmla="*/ 567924 w 652817"/>
                    <a:gd name="connsiteY5" fmla="*/ 100149 h 497456"/>
                    <a:gd name="connsiteX6" fmla="*/ 647509 w 652817"/>
                    <a:gd name="connsiteY6" fmla="*/ 289826 h 497456"/>
                    <a:gd name="connsiteX7" fmla="*/ 652817 w 652817"/>
                    <a:gd name="connsiteY7" fmla="*/ 306968 h 497456"/>
                    <a:gd name="connsiteX8" fmla="*/ 101318 w 652817"/>
                    <a:gd name="connsiteY8" fmla="*/ 497456 h 4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2817" h="497456">
                      <a:moveTo>
                        <a:pt x="101318" y="497456"/>
                      </a:moveTo>
                      <a:lnTo>
                        <a:pt x="98692" y="488976"/>
                      </a:lnTo>
                      <a:cubicBezTo>
                        <a:pt x="81616" y="442049"/>
                        <a:pt x="62314" y="396084"/>
                        <a:pt x="40895" y="351228"/>
                      </a:cubicBezTo>
                      <a:lnTo>
                        <a:pt x="0" y="275187"/>
                      </a:lnTo>
                      <a:lnTo>
                        <a:pt x="514064" y="0"/>
                      </a:lnTo>
                      <a:lnTo>
                        <a:pt x="567924" y="100149"/>
                      </a:lnTo>
                      <a:cubicBezTo>
                        <a:pt x="597418" y="161915"/>
                        <a:pt x="623997" y="225208"/>
                        <a:pt x="647509" y="289826"/>
                      </a:cubicBezTo>
                      <a:lnTo>
                        <a:pt x="652817" y="306968"/>
                      </a:lnTo>
                      <a:lnTo>
                        <a:pt x="101318" y="49745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AED2357F-1F68-4423-806C-B93C10A89ABA}"/>
                    </a:ext>
                  </a:extLst>
                </p:cNvPr>
                <p:cNvSpPr/>
                <p:nvPr/>
              </p:nvSpPr>
              <p:spPr>
                <a:xfrm rot="10288974">
                  <a:off x="5994553" y="4383461"/>
                  <a:ext cx="587373" cy="634816"/>
                </a:xfrm>
                <a:custGeom>
                  <a:avLst/>
                  <a:gdLst>
                    <a:gd name="connsiteX0" fmla="*/ 392471 w 587373"/>
                    <a:gd name="connsiteY0" fmla="*/ 634816 h 634816"/>
                    <a:gd name="connsiteX1" fmla="*/ 0 w 587373"/>
                    <a:gd name="connsiteY1" fmla="*/ 202531 h 634816"/>
                    <a:gd name="connsiteX2" fmla="*/ 155546 w 587373"/>
                    <a:gd name="connsiteY2" fmla="*/ 75598 h 634816"/>
                    <a:gd name="connsiteX3" fmla="*/ 268687 w 587373"/>
                    <a:gd name="connsiteY3" fmla="*/ 0 h 634816"/>
                    <a:gd name="connsiteX4" fmla="*/ 587373 w 587373"/>
                    <a:gd name="connsiteY4" fmla="*/ 488299 h 634816"/>
                    <a:gd name="connsiteX5" fmla="*/ 502617 w 587373"/>
                    <a:gd name="connsiteY5" fmla="*/ 544930 h 634816"/>
                    <a:gd name="connsiteX6" fmla="*/ 392471 w 587373"/>
                    <a:gd name="connsiteY6" fmla="*/ 634816 h 634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7373" h="634816">
                      <a:moveTo>
                        <a:pt x="392471" y="634816"/>
                      </a:moveTo>
                      <a:lnTo>
                        <a:pt x="0" y="202531"/>
                      </a:lnTo>
                      <a:lnTo>
                        <a:pt x="155546" y="75598"/>
                      </a:lnTo>
                      <a:lnTo>
                        <a:pt x="268687" y="0"/>
                      </a:lnTo>
                      <a:lnTo>
                        <a:pt x="587373" y="488299"/>
                      </a:lnTo>
                      <a:lnTo>
                        <a:pt x="502617" y="544930"/>
                      </a:lnTo>
                      <a:lnTo>
                        <a:pt x="392471" y="63481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AFC0598C-54BA-4CE4-A9FA-87D6820D4F41}"/>
                    </a:ext>
                  </a:extLst>
                </p:cNvPr>
                <p:cNvSpPr/>
                <p:nvPr/>
              </p:nvSpPr>
              <p:spPr>
                <a:xfrm rot="10288974">
                  <a:off x="3479763" y="4557913"/>
                  <a:ext cx="625016" cy="606116"/>
                </a:xfrm>
                <a:custGeom>
                  <a:avLst/>
                  <a:gdLst>
                    <a:gd name="connsiteX0" fmla="*/ 164391 w 625016"/>
                    <a:gd name="connsiteY0" fmla="*/ 606116 h 606116"/>
                    <a:gd name="connsiteX1" fmla="*/ 101013 w 625016"/>
                    <a:gd name="connsiteY1" fmla="*/ 528453 h 606116"/>
                    <a:gd name="connsiteX2" fmla="*/ 0 w 625016"/>
                    <a:gd name="connsiteY2" fmla="*/ 426355 h 606116"/>
                    <a:gd name="connsiteX3" fmla="*/ 398412 w 625016"/>
                    <a:gd name="connsiteY3" fmla="*/ 0 h 606116"/>
                    <a:gd name="connsiteX4" fmla="*/ 534931 w 625016"/>
                    <a:gd name="connsiteY4" fmla="*/ 137983 h 606116"/>
                    <a:gd name="connsiteX5" fmla="*/ 625016 w 625016"/>
                    <a:gd name="connsiteY5" fmla="*/ 248374 h 606116"/>
                    <a:gd name="connsiteX6" fmla="*/ 164391 w 625016"/>
                    <a:gd name="connsiteY6" fmla="*/ 606116 h 606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5016" h="606116">
                      <a:moveTo>
                        <a:pt x="164391" y="606116"/>
                      </a:moveTo>
                      <a:lnTo>
                        <a:pt x="101013" y="528453"/>
                      </a:lnTo>
                      <a:lnTo>
                        <a:pt x="0" y="426355"/>
                      </a:lnTo>
                      <a:lnTo>
                        <a:pt x="398412" y="0"/>
                      </a:lnTo>
                      <a:lnTo>
                        <a:pt x="534931" y="137983"/>
                      </a:lnTo>
                      <a:lnTo>
                        <a:pt x="625016" y="248374"/>
                      </a:lnTo>
                      <a:lnTo>
                        <a:pt x="164391" y="60611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43536D11-4E50-4D3C-9D38-BEA3A0334F29}"/>
                    </a:ext>
                  </a:extLst>
                </p:cNvPr>
                <p:cNvSpPr/>
                <p:nvPr/>
              </p:nvSpPr>
              <p:spPr>
                <a:xfrm rot="10288974">
                  <a:off x="5580734" y="4725987"/>
                  <a:ext cx="461769" cy="644639"/>
                </a:xfrm>
                <a:custGeom>
                  <a:avLst/>
                  <a:gdLst>
                    <a:gd name="connsiteX0" fmla="*/ 231613 w 461769"/>
                    <a:gd name="connsiteY0" fmla="*/ 644639 h 644639"/>
                    <a:gd name="connsiteX1" fmla="*/ 0 w 461769"/>
                    <a:gd name="connsiteY1" fmla="*/ 109443 h 644639"/>
                    <a:gd name="connsiteX2" fmla="*/ 110232 w 461769"/>
                    <a:gd name="connsiteY2" fmla="*/ 63191 h 644639"/>
                    <a:gd name="connsiteX3" fmla="*/ 307855 w 461769"/>
                    <a:gd name="connsiteY3" fmla="*/ 2000 h 644639"/>
                    <a:gd name="connsiteX4" fmla="*/ 317610 w 461769"/>
                    <a:gd name="connsiteY4" fmla="*/ 0 h 644639"/>
                    <a:gd name="connsiteX5" fmla="*/ 461769 w 461769"/>
                    <a:gd name="connsiteY5" fmla="*/ 565752 h 644639"/>
                    <a:gd name="connsiteX6" fmla="*/ 452903 w 461769"/>
                    <a:gd name="connsiteY6" fmla="*/ 567570 h 644639"/>
                    <a:gd name="connsiteX7" fmla="*/ 309382 w 461769"/>
                    <a:gd name="connsiteY7" fmla="*/ 612009 h 644639"/>
                    <a:gd name="connsiteX8" fmla="*/ 231613 w 461769"/>
                    <a:gd name="connsiteY8" fmla="*/ 644639 h 6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1769" h="644639">
                      <a:moveTo>
                        <a:pt x="231613" y="644639"/>
                      </a:moveTo>
                      <a:lnTo>
                        <a:pt x="0" y="109443"/>
                      </a:lnTo>
                      <a:lnTo>
                        <a:pt x="110232" y="63191"/>
                      </a:lnTo>
                      <a:cubicBezTo>
                        <a:pt x="174849" y="39678"/>
                        <a:pt x="240792" y="19231"/>
                        <a:pt x="307855" y="2000"/>
                      </a:cubicBezTo>
                      <a:lnTo>
                        <a:pt x="317610" y="0"/>
                      </a:lnTo>
                      <a:lnTo>
                        <a:pt x="461769" y="565752"/>
                      </a:lnTo>
                      <a:lnTo>
                        <a:pt x="452903" y="567570"/>
                      </a:lnTo>
                      <a:cubicBezTo>
                        <a:pt x="404199" y="580083"/>
                        <a:pt x="356310" y="594932"/>
                        <a:pt x="309382" y="612009"/>
                      </a:cubicBezTo>
                      <a:lnTo>
                        <a:pt x="231613" y="64463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CDC255F1-216D-44BA-9FE6-EBB40C644F6A}"/>
                    </a:ext>
                  </a:extLst>
                </p:cNvPr>
                <p:cNvSpPr/>
                <p:nvPr/>
              </p:nvSpPr>
              <p:spPr>
                <a:xfrm rot="10288974">
                  <a:off x="4041190" y="4824637"/>
                  <a:ext cx="533509" cy="648005"/>
                </a:xfrm>
                <a:custGeom>
                  <a:avLst/>
                  <a:gdLst>
                    <a:gd name="connsiteX0" fmla="*/ 213791 w 533509"/>
                    <a:gd name="connsiteY0" fmla="*/ 648005 h 648005"/>
                    <a:gd name="connsiteX1" fmla="*/ 178975 w 533509"/>
                    <a:gd name="connsiteY1" fmla="*/ 624310 h 648005"/>
                    <a:gd name="connsiteX2" fmla="*/ 45991 w 533509"/>
                    <a:gd name="connsiteY2" fmla="*/ 551745 h 648005"/>
                    <a:gd name="connsiteX3" fmla="*/ 0 w 533509"/>
                    <a:gd name="connsiteY3" fmla="*/ 532282 h 648005"/>
                    <a:gd name="connsiteX4" fmla="*/ 238494 w 533509"/>
                    <a:gd name="connsiteY4" fmla="*/ 0 h 648005"/>
                    <a:gd name="connsiteX5" fmla="*/ 300223 w 533509"/>
                    <a:gd name="connsiteY5" fmla="*/ 26122 h 648005"/>
                    <a:gd name="connsiteX6" fmla="*/ 483338 w 533509"/>
                    <a:gd name="connsiteY6" fmla="*/ 126042 h 648005"/>
                    <a:gd name="connsiteX7" fmla="*/ 533509 w 533509"/>
                    <a:gd name="connsiteY7" fmla="*/ 160188 h 648005"/>
                    <a:gd name="connsiteX8" fmla="*/ 213791 w 533509"/>
                    <a:gd name="connsiteY8" fmla="*/ 648005 h 648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3509" h="648005">
                      <a:moveTo>
                        <a:pt x="213791" y="648005"/>
                      </a:moveTo>
                      <a:lnTo>
                        <a:pt x="178975" y="624310"/>
                      </a:lnTo>
                      <a:cubicBezTo>
                        <a:pt x="136073" y="598078"/>
                        <a:pt x="91709" y="573840"/>
                        <a:pt x="45991" y="551745"/>
                      </a:cubicBezTo>
                      <a:lnTo>
                        <a:pt x="0" y="532282"/>
                      </a:lnTo>
                      <a:lnTo>
                        <a:pt x="238494" y="0"/>
                      </a:lnTo>
                      <a:lnTo>
                        <a:pt x="300223" y="26122"/>
                      </a:lnTo>
                      <a:cubicBezTo>
                        <a:pt x="363176" y="56547"/>
                        <a:pt x="424264" y="89921"/>
                        <a:pt x="483338" y="126042"/>
                      </a:cubicBezTo>
                      <a:lnTo>
                        <a:pt x="533509" y="160188"/>
                      </a:lnTo>
                      <a:lnTo>
                        <a:pt x="213791" y="64800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393FE85B-0B9B-41FD-8152-51DD101C09A5}"/>
                    </a:ext>
                  </a:extLst>
                </p:cNvPr>
                <p:cNvSpPr/>
                <p:nvPr/>
              </p:nvSpPr>
              <p:spPr>
                <a:xfrm rot="10288974">
                  <a:off x="4802677" y="1260902"/>
                  <a:ext cx="401595" cy="622340"/>
                </a:xfrm>
                <a:custGeom>
                  <a:avLst/>
                  <a:gdLst>
                    <a:gd name="connsiteX0" fmla="*/ 207414 w 401595"/>
                    <a:gd name="connsiteY0" fmla="*/ 607769 h 622340"/>
                    <a:gd name="connsiteX1" fmla="*/ 0 w 401595"/>
                    <a:gd name="connsiteY1" fmla="*/ 565918 h 622340"/>
                    <a:gd name="connsiteX2" fmla="*/ 142784 w 401595"/>
                    <a:gd name="connsiteY2" fmla="*/ 0 h 622340"/>
                    <a:gd name="connsiteX3" fmla="*/ 293866 w 401595"/>
                    <a:gd name="connsiteY3" fmla="*/ 30485 h 622340"/>
                    <a:gd name="connsiteX4" fmla="*/ 401595 w 401595"/>
                    <a:gd name="connsiteY4" fmla="*/ 41098 h 622340"/>
                    <a:gd name="connsiteX5" fmla="*/ 355310 w 401595"/>
                    <a:gd name="connsiteY5" fmla="*/ 622340 h 622340"/>
                    <a:gd name="connsiteX6" fmla="*/ 207414 w 401595"/>
                    <a:gd name="connsiteY6" fmla="*/ 607769 h 622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1595" h="622340">
                      <a:moveTo>
                        <a:pt x="207414" y="607769"/>
                      </a:moveTo>
                      <a:lnTo>
                        <a:pt x="0" y="565918"/>
                      </a:lnTo>
                      <a:lnTo>
                        <a:pt x="142784" y="0"/>
                      </a:lnTo>
                      <a:lnTo>
                        <a:pt x="293866" y="30485"/>
                      </a:lnTo>
                      <a:lnTo>
                        <a:pt x="401595" y="41098"/>
                      </a:lnTo>
                      <a:lnTo>
                        <a:pt x="355310" y="622340"/>
                      </a:lnTo>
                      <a:lnTo>
                        <a:pt x="207414" y="60776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F927A46-A851-4913-A282-2A6AB274DB89}"/>
                    </a:ext>
                  </a:extLst>
                </p:cNvPr>
                <p:cNvSpPr/>
                <p:nvPr/>
              </p:nvSpPr>
              <p:spPr>
                <a:xfrm rot="10288974">
                  <a:off x="5069013" y="1271265"/>
                  <a:ext cx="494976" cy="656605"/>
                </a:xfrm>
                <a:custGeom>
                  <a:avLst/>
                  <a:gdLst>
                    <a:gd name="connsiteX0" fmla="*/ 352192 w 494976"/>
                    <a:gd name="connsiteY0" fmla="*/ 656605 h 656605"/>
                    <a:gd name="connsiteX1" fmla="*/ 345639 w 494976"/>
                    <a:gd name="connsiteY1" fmla="*/ 655283 h 656605"/>
                    <a:gd name="connsiteX2" fmla="*/ 195235 w 494976"/>
                    <a:gd name="connsiteY2" fmla="*/ 608740 h 656605"/>
                    <a:gd name="connsiteX3" fmla="*/ 141057 w 494976"/>
                    <a:gd name="connsiteY3" fmla="*/ 591975 h 656605"/>
                    <a:gd name="connsiteX4" fmla="*/ 1 w 494976"/>
                    <a:gd name="connsiteY4" fmla="*/ 532284 h 656605"/>
                    <a:gd name="connsiteX5" fmla="*/ 1 w 494976"/>
                    <a:gd name="connsiteY5" fmla="*/ 532284 h 656605"/>
                    <a:gd name="connsiteX6" fmla="*/ 0 w 494976"/>
                    <a:gd name="connsiteY6" fmla="*/ 532283 h 656605"/>
                    <a:gd name="connsiteX7" fmla="*/ 238494 w 494976"/>
                    <a:gd name="connsiteY7" fmla="*/ 0 h 656605"/>
                    <a:gd name="connsiteX8" fmla="*/ 342093 w 494976"/>
                    <a:gd name="connsiteY8" fmla="*/ 43841 h 656605"/>
                    <a:gd name="connsiteX9" fmla="*/ 490668 w 494976"/>
                    <a:gd name="connsiteY9" fmla="*/ 89818 h 656605"/>
                    <a:gd name="connsiteX10" fmla="*/ 494976 w 494976"/>
                    <a:gd name="connsiteY10" fmla="*/ 90687 h 656605"/>
                    <a:gd name="connsiteX11" fmla="*/ 352192 w 494976"/>
                    <a:gd name="connsiteY11" fmla="*/ 656605 h 656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94976" h="656605">
                      <a:moveTo>
                        <a:pt x="352192" y="656605"/>
                      </a:moveTo>
                      <a:lnTo>
                        <a:pt x="345639" y="655283"/>
                      </a:lnTo>
                      <a:lnTo>
                        <a:pt x="195235" y="608740"/>
                      </a:lnTo>
                      <a:lnTo>
                        <a:pt x="141057" y="591975"/>
                      </a:lnTo>
                      <a:lnTo>
                        <a:pt x="1" y="532284"/>
                      </a:lnTo>
                      <a:lnTo>
                        <a:pt x="1" y="532284"/>
                      </a:lnTo>
                      <a:lnTo>
                        <a:pt x="0" y="532283"/>
                      </a:lnTo>
                      <a:lnTo>
                        <a:pt x="238494" y="0"/>
                      </a:lnTo>
                      <a:lnTo>
                        <a:pt x="342093" y="43841"/>
                      </a:lnTo>
                      <a:cubicBezTo>
                        <a:pt x="390410" y="61506"/>
                        <a:pt x="439972" y="76880"/>
                        <a:pt x="490668" y="89818"/>
                      </a:cubicBezTo>
                      <a:lnTo>
                        <a:pt x="494976" y="90687"/>
                      </a:lnTo>
                      <a:lnTo>
                        <a:pt x="352192" y="65660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96B31BDE-AC5D-4405-AFD7-687242EE7847}"/>
                    </a:ext>
                  </a:extLst>
                </p:cNvPr>
                <p:cNvSpPr/>
                <p:nvPr/>
              </p:nvSpPr>
              <p:spPr>
                <a:xfrm rot="10288974">
                  <a:off x="4704365" y="4941036"/>
                  <a:ext cx="396626" cy="621581"/>
                </a:xfrm>
                <a:custGeom>
                  <a:avLst/>
                  <a:gdLst>
                    <a:gd name="connsiteX0" fmla="*/ 253841 w 396626"/>
                    <a:gd name="connsiteY0" fmla="*/ 621581 h 621581"/>
                    <a:gd name="connsiteX1" fmla="*/ 105370 w 396626"/>
                    <a:gd name="connsiteY1" fmla="*/ 591623 h 621581"/>
                    <a:gd name="connsiteX2" fmla="*/ 0 w 396626"/>
                    <a:gd name="connsiteY2" fmla="*/ 581242 h 621581"/>
                    <a:gd name="connsiteX3" fmla="*/ 46286 w 396626"/>
                    <a:gd name="connsiteY3" fmla="*/ 0 h 621581"/>
                    <a:gd name="connsiteX4" fmla="*/ 191821 w 396626"/>
                    <a:gd name="connsiteY4" fmla="*/ 14337 h 621581"/>
                    <a:gd name="connsiteX5" fmla="*/ 396626 w 396626"/>
                    <a:gd name="connsiteY5" fmla="*/ 55662 h 621581"/>
                    <a:gd name="connsiteX6" fmla="*/ 253841 w 396626"/>
                    <a:gd name="connsiteY6" fmla="*/ 621581 h 621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626" h="621581">
                      <a:moveTo>
                        <a:pt x="253841" y="621581"/>
                      </a:moveTo>
                      <a:lnTo>
                        <a:pt x="105370" y="591623"/>
                      </a:lnTo>
                      <a:lnTo>
                        <a:pt x="0" y="581242"/>
                      </a:lnTo>
                      <a:lnTo>
                        <a:pt x="46286" y="0"/>
                      </a:lnTo>
                      <a:lnTo>
                        <a:pt x="191821" y="14337"/>
                      </a:lnTo>
                      <a:lnTo>
                        <a:pt x="396626" y="55662"/>
                      </a:lnTo>
                      <a:lnTo>
                        <a:pt x="253841" y="62158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4D9F969B-FC42-4938-82CF-4818FABEF950}"/>
                    </a:ext>
                  </a:extLst>
                </p:cNvPr>
                <p:cNvSpPr/>
                <p:nvPr/>
              </p:nvSpPr>
              <p:spPr>
                <a:xfrm rot="10288974">
                  <a:off x="4350746" y="4898648"/>
                  <a:ext cx="489103" cy="653540"/>
                </a:xfrm>
                <a:custGeom>
                  <a:avLst/>
                  <a:gdLst>
                    <a:gd name="connsiteX0" fmla="*/ 250609 w 489103"/>
                    <a:gd name="connsiteY0" fmla="*/ 653540 h 653540"/>
                    <a:gd name="connsiteX1" fmla="*/ 155494 w 489103"/>
                    <a:gd name="connsiteY1" fmla="*/ 613290 h 653540"/>
                    <a:gd name="connsiteX2" fmla="*/ 6918 w 489103"/>
                    <a:gd name="connsiteY2" fmla="*/ 567315 h 653540"/>
                    <a:gd name="connsiteX3" fmla="*/ 0 w 489103"/>
                    <a:gd name="connsiteY3" fmla="*/ 565919 h 653540"/>
                    <a:gd name="connsiteX4" fmla="*/ 142785 w 489103"/>
                    <a:gd name="connsiteY4" fmla="*/ 0 h 653540"/>
                    <a:gd name="connsiteX5" fmla="*/ 151948 w 489103"/>
                    <a:gd name="connsiteY5" fmla="*/ 1849 h 653540"/>
                    <a:gd name="connsiteX6" fmla="*/ 356532 w 489103"/>
                    <a:gd name="connsiteY6" fmla="*/ 65158 h 653540"/>
                    <a:gd name="connsiteX7" fmla="*/ 489103 w 489103"/>
                    <a:gd name="connsiteY7" fmla="*/ 121259 h 653540"/>
                    <a:gd name="connsiteX8" fmla="*/ 250609 w 489103"/>
                    <a:gd name="connsiteY8" fmla="*/ 653540 h 653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9103" h="653540">
                      <a:moveTo>
                        <a:pt x="250609" y="653540"/>
                      </a:moveTo>
                      <a:lnTo>
                        <a:pt x="155494" y="613290"/>
                      </a:lnTo>
                      <a:cubicBezTo>
                        <a:pt x="107177" y="595626"/>
                        <a:pt x="57615" y="580252"/>
                        <a:pt x="6918" y="567315"/>
                      </a:cubicBezTo>
                      <a:lnTo>
                        <a:pt x="0" y="565919"/>
                      </a:lnTo>
                      <a:lnTo>
                        <a:pt x="142785" y="0"/>
                      </a:lnTo>
                      <a:lnTo>
                        <a:pt x="151948" y="1849"/>
                      </a:lnTo>
                      <a:cubicBezTo>
                        <a:pt x="221757" y="19665"/>
                        <a:pt x="290001" y="40835"/>
                        <a:pt x="356532" y="65158"/>
                      </a:cubicBezTo>
                      <a:lnTo>
                        <a:pt x="489103" y="121259"/>
                      </a:lnTo>
                      <a:lnTo>
                        <a:pt x="250609" y="65354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9A7E53BA-B129-4144-9182-2F365FEBCDBE}"/>
                    </a:ext>
                  </a:extLst>
                </p:cNvPr>
                <p:cNvSpPr/>
                <p:nvPr/>
              </p:nvSpPr>
              <p:spPr>
                <a:xfrm rot="10288974">
                  <a:off x="5054867" y="4933739"/>
                  <a:ext cx="335525" cy="590708"/>
                </a:xfrm>
                <a:custGeom>
                  <a:avLst/>
                  <a:gdLst>
                    <a:gd name="connsiteX0" fmla="*/ 46303 w 335525"/>
                    <a:gd name="connsiteY0" fmla="*/ 589604 h 590708"/>
                    <a:gd name="connsiteX1" fmla="*/ 0 w 335525"/>
                    <a:gd name="connsiteY1" fmla="*/ 8139 h 590708"/>
                    <a:gd name="connsiteX2" fmla="*/ 49680 w 335525"/>
                    <a:gd name="connsiteY2" fmla="*/ 3003 h 590708"/>
                    <a:gd name="connsiteX3" fmla="*/ 263834 w 335525"/>
                    <a:gd name="connsiteY3" fmla="*/ 2404 h 590708"/>
                    <a:gd name="connsiteX4" fmla="*/ 335525 w 335525"/>
                    <a:gd name="connsiteY4" fmla="*/ 9466 h 590708"/>
                    <a:gd name="connsiteX5" fmla="*/ 289239 w 335525"/>
                    <a:gd name="connsiteY5" fmla="*/ 590708 h 590708"/>
                    <a:gd name="connsiteX6" fmla="*/ 236853 w 335525"/>
                    <a:gd name="connsiteY6" fmla="*/ 585547 h 590708"/>
                    <a:gd name="connsiteX7" fmla="*/ 81327 w 335525"/>
                    <a:gd name="connsiteY7" fmla="*/ 585982 h 590708"/>
                    <a:gd name="connsiteX8" fmla="*/ 46303 w 335525"/>
                    <a:gd name="connsiteY8" fmla="*/ 589604 h 590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5525" h="590708">
                      <a:moveTo>
                        <a:pt x="46303" y="589604"/>
                      </a:moveTo>
                      <a:lnTo>
                        <a:pt x="0" y="8139"/>
                      </a:lnTo>
                      <a:lnTo>
                        <a:pt x="49680" y="3003"/>
                      </a:lnTo>
                      <a:cubicBezTo>
                        <a:pt x="120417" y="-763"/>
                        <a:pt x="191869" y="-1013"/>
                        <a:pt x="263834" y="2404"/>
                      </a:cubicBezTo>
                      <a:lnTo>
                        <a:pt x="335525" y="9466"/>
                      </a:lnTo>
                      <a:lnTo>
                        <a:pt x="289239" y="590708"/>
                      </a:lnTo>
                      <a:lnTo>
                        <a:pt x="236853" y="585547"/>
                      </a:lnTo>
                      <a:cubicBezTo>
                        <a:pt x="184590" y="583066"/>
                        <a:pt x="132699" y="583247"/>
                        <a:pt x="81327" y="585982"/>
                      </a:cubicBezTo>
                      <a:lnTo>
                        <a:pt x="46303" y="58960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7B218281-E65C-4F86-AA9F-B137729A2568}"/>
                  </a:ext>
                </a:extLst>
              </p:cNvPr>
              <p:cNvGrpSpPr/>
              <p:nvPr/>
            </p:nvGrpSpPr>
            <p:grpSpPr>
              <a:xfrm>
                <a:off x="2246593" y="706784"/>
                <a:ext cx="5411010" cy="5409950"/>
                <a:chOff x="2246593" y="706784"/>
                <a:chExt cx="5411010" cy="5409950"/>
              </a:xfrm>
            </p:grpSpPr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2E12AC56-28CB-436C-90EC-4CB601BBAEE5}"/>
                    </a:ext>
                  </a:extLst>
                </p:cNvPr>
                <p:cNvSpPr/>
                <p:nvPr/>
              </p:nvSpPr>
              <p:spPr>
                <a:xfrm rot="10288974">
                  <a:off x="4380662" y="757023"/>
                  <a:ext cx="427986" cy="558518"/>
                </a:xfrm>
                <a:custGeom>
                  <a:avLst/>
                  <a:gdLst>
                    <a:gd name="connsiteX0" fmla="*/ 0 w 427986"/>
                    <a:gd name="connsiteY0" fmla="*/ 546877 h 558518"/>
                    <a:gd name="connsiteX1" fmla="*/ 43549 w 427986"/>
                    <a:gd name="connsiteY1" fmla="*/ 0 h 558518"/>
                    <a:gd name="connsiteX2" fmla="*/ 112880 w 427986"/>
                    <a:gd name="connsiteY2" fmla="*/ 6830 h 558518"/>
                    <a:gd name="connsiteX3" fmla="*/ 327035 w 427986"/>
                    <a:gd name="connsiteY3" fmla="*/ 6231 h 558518"/>
                    <a:gd name="connsiteX4" fmla="*/ 384421 w 427986"/>
                    <a:gd name="connsiteY4" fmla="*/ 298 h 558518"/>
                    <a:gd name="connsiteX5" fmla="*/ 427986 w 427986"/>
                    <a:gd name="connsiteY5" fmla="*/ 547384 h 558518"/>
                    <a:gd name="connsiteX6" fmla="*/ 356811 w 427986"/>
                    <a:gd name="connsiteY6" fmla="*/ 554743 h 558518"/>
                    <a:gd name="connsiteX7" fmla="*/ 87494 w 427986"/>
                    <a:gd name="connsiteY7" fmla="*/ 555496 h 558518"/>
                    <a:gd name="connsiteX8" fmla="*/ 0 w 427986"/>
                    <a:gd name="connsiteY8" fmla="*/ 546877 h 558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7986" h="558518">
                      <a:moveTo>
                        <a:pt x="0" y="546877"/>
                      </a:moveTo>
                      <a:lnTo>
                        <a:pt x="43549" y="0"/>
                      </a:lnTo>
                      <a:lnTo>
                        <a:pt x="112880" y="6830"/>
                      </a:lnTo>
                      <a:cubicBezTo>
                        <a:pt x="184846" y="10247"/>
                        <a:pt x="256298" y="9997"/>
                        <a:pt x="327035" y="6231"/>
                      </a:cubicBezTo>
                      <a:lnTo>
                        <a:pt x="384421" y="298"/>
                      </a:lnTo>
                      <a:lnTo>
                        <a:pt x="427986" y="547384"/>
                      </a:lnTo>
                      <a:lnTo>
                        <a:pt x="356811" y="554743"/>
                      </a:lnTo>
                      <a:cubicBezTo>
                        <a:pt x="267854" y="559479"/>
                        <a:pt x="177996" y="559793"/>
                        <a:pt x="87494" y="555496"/>
                      </a:cubicBezTo>
                      <a:lnTo>
                        <a:pt x="0" y="54687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CF95634F-5F59-4BEF-B1DB-CAB929B0287C}"/>
                    </a:ext>
                  </a:extLst>
                </p:cNvPr>
                <p:cNvSpPr/>
                <p:nvPr/>
              </p:nvSpPr>
              <p:spPr>
                <a:xfrm rot="10288974">
                  <a:off x="5502851" y="817853"/>
                  <a:ext cx="599181" cy="665465"/>
                </a:xfrm>
                <a:custGeom>
                  <a:avLst/>
                  <a:gdLst>
                    <a:gd name="connsiteX0" fmla="*/ 374787 w 599181"/>
                    <a:gd name="connsiteY0" fmla="*/ 665465 h 665465"/>
                    <a:gd name="connsiteX1" fmla="*/ 306735 w 599181"/>
                    <a:gd name="connsiteY1" fmla="*/ 636667 h 665465"/>
                    <a:gd name="connsiteX2" fmla="*/ 76453 w 599181"/>
                    <a:gd name="connsiteY2" fmla="*/ 511008 h 665465"/>
                    <a:gd name="connsiteX3" fmla="*/ 0 w 599181"/>
                    <a:gd name="connsiteY3" fmla="*/ 458976 h 665465"/>
                    <a:gd name="connsiteX4" fmla="*/ 300816 w 599181"/>
                    <a:gd name="connsiteY4" fmla="*/ 0 h 665465"/>
                    <a:gd name="connsiteX5" fmla="*/ 362822 w 599181"/>
                    <a:gd name="connsiteY5" fmla="*/ 42200 h 665465"/>
                    <a:gd name="connsiteX6" fmla="*/ 545937 w 599181"/>
                    <a:gd name="connsiteY6" fmla="*/ 142120 h 665465"/>
                    <a:gd name="connsiteX7" fmla="*/ 599181 w 599181"/>
                    <a:gd name="connsiteY7" fmla="*/ 164652 h 665465"/>
                    <a:gd name="connsiteX8" fmla="*/ 374787 w 599181"/>
                    <a:gd name="connsiteY8" fmla="*/ 665465 h 665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9181" h="665465">
                      <a:moveTo>
                        <a:pt x="374787" y="665465"/>
                      </a:moveTo>
                      <a:lnTo>
                        <a:pt x="306735" y="636667"/>
                      </a:lnTo>
                      <a:cubicBezTo>
                        <a:pt x="227567" y="598405"/>
                        <a:pt x="150744" y="556434"/>
                        <a:pt x="76453" y="511008"/>
                      </a:cubicBezTo>
                      <a:lnTo>
                        <a:pt x="0" y="458976"/>
                      </a:lnTo>
                      <a:lnTo>
                        <a:pt x="300816" y="0"/>
                      </a:lnTo>
                      <a:lnTo>
                        <a:pt x="362822" y="42200"/>
                      </a:lnTo>
                      <a:cubicBezTo>
                        <a:pt x="421896" y="78320"/>
                        <a:pt x="482984" y="111695"/>
                        <a:pt x="545937" y="142120"/>
                      </a:cubicBezTo>
                      <a:lnTo>
                        <a:pt x="599181" y="164652"/>
                      </a:lnTo>
                      <a:lnTo>
                        <a:pt x="374787" y="66546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C41A12DF-A009-4035-AAD8-84C8A6175B3F}"/>
                    </a:ext>
                  </a:extLst>
                </p:cNvPr>
                <p:cNvSpPr/>
                <p:nvPr/>
              </p:nvSpPr>
              <p:spPr>
                <a:xfrm rot="10288974">
                  <a:off x="3552734" y="958586"/>
                  <a:ext cx="539284" cy="645844"/>
                </a:xfrm>
                <a:custGeom>
                  <a:avLst/>
                  <a:gdLst>
                    <a:gd name="connsiteX0" fmla="*/ 135656 w 539284"/>
                    <a:gd name="connsiteY0" fmla="*/ 645844 h 645844"/>
                    <a:gd name="connsiteX1" fmla="*/ 0 w 539284"/>
                    <a:gd name="connsiteY1" fmla="*/ 113460 h 645844"/>
                    <a:gd name="connsiteX2" fmla="*/ 194439 w 539284"/>
                    <a:gd name="connsiteY2" fmla="*/ 53255 h 645844"/>
                    <a:gd name="connsiteX3" fmla="*/ 321364 w 539284"/>
                    <a:gd name="connsiteY3" fmla="*/ 0 h 645844"/>
                    <a:gd name="connsiteX4" fmla="*/ 539284 w 539284"/>
                    <a:gd name="connsiteY4" fmla="*/ 503554 h 645844"/>
                    <a:gd name="connsiteX5" fmla="*/ 381816 w 539284"/>
                    <a:gd name="connsiteY5" fmla="*/ 569626 h 645844"/>
                    <a:gd name="connsiteX6" fmla="*/ 135656 w 539284"/>
                    <a:gd name="connsiteY6" fmla="*/ 645844 h 64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9284" h="645844">
                      <a:moveTo>
                        <a:pt x="135656" y="645844"/>
                      </a:moveTo>
                      <a:lnTo>
                        <a:pt x="0" y="113460"/>
                      </a:lnTo>
                      <a:lnTo>
                        <a:pt x="194439" y="53255"/>
                      </a:lnTo>
                      <a:lnTo>
                        <a:pt x="321364" y="0"/>
                      </a:lnTo>
                      <a:lnTo>
                        <a:pt x="539284" y="503554"/>
                      </a:lnTo>
                      <a:lnTo>
                        <a:pt x="381816" y="569626"/>
                      </a:lnTo>
                      <a:lnTo>
                        <a:pt x="135656" y="64584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E3AAA04E-BDCB-4DDD-9425-F49FEE3D85AB}"/>
                    </a:ext>
                  </a:extLst>
                </p:cNvPr>
                <p:cNvSpPr/>
                <p:nvPr/>
              </p:nvSpPr>
              <p:spPr>
                <a:xfrm rot="10288974">
                  <a:off x="6154734" y="1212693"/>
                  <a:ext cx="661276" cy="654024"/>
                </a:xfrm>
                <a:custGeom>
                  <a:avLst/>
                  <a:gdLst>
                    <a:gd name="connsiteX0" fmla="*/ 286420 w 661276"/>
                    <a:gd name="connsiteY0" fmla="*/ 654024 h 654024"/>
                    <a:gd name="connsiteX1" fmla="*/ 130153 w 661276"/>
                    <a:gd name="connsiteY1" fmla="*/ 496082 h 654024"/>
                    <a:gd name="connsiteX2" fmla="*/ 0 w 661276"/>
                    <a:gd name="connsiteY2" fmla="*/ 336591 h 654024"/>
                    <a:gd name="connsiteX3" fmla="*/ 433391 w 661276"/>
                    <a:gd name="connsiteY3" fmla="*/ 0 h 654024"/>
                    <a:gd name="connsiteX4" fmla="*/ 538416 w 661276"/>
                    <a:gd name="connsiteY4" fmla="*/ 128698 h 654024"/>
                    <a:gd name="connsiteX5" fmla="*/ 661276 w 661276"/>
                    <a:gd name="connsiteY5" fmla="*/ 252876 h 654024"/>
                    <a:gd name="connsiteX6" fmla="*/ 286420 w 661276"/>
                    <a:gd name="connsiteY6" fmla="*/ 654024 h 6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1276" h="654024">
                      <a:moveTo>
                        <a:pt x="286420" y="654024"/>
                      </a:moveTo>
                      <a:lnTo>
                        <a:pt x="130153" y="496082"/>
                      </a:lnTo>
                      <a:lnTo>
                        <a:pt x="0" y="336591"/>
                      </a:lnTo>
                      <a:lnTo>
                        <a:pt x="433391" y="0"/>
                      </a:lnTo>
                      <a:lnTo>
                        <a:pt x="538416" y="128698"/>
                      </a:lnTo>
                      <a:lnTo>
                        <a:pt x="661276" y="252876"/>
                      </a:lnTo>
                      <a:lnTo>
                        <a:pt x="286420" y="6540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442232AC-2413-45C7-9815-451C01314A76}"/>
                    </a:ext>
                  </a:extLst>
                </p:cNvPr>
                <p:cNvSpPr/>
                <p:nvPr/>
              </p:nvSpPr>
              <p:spPr>
                <a:xfrm rot="10288974">
                  <a:off x="2876127" y="1417201"/>
                  <a:ext cx="637989" cy="667711"/>
                </a:xfrm>
                <a:custGeom>
                  <a:avLst/>
                  <a:gdLst>
                    <a:gd name="connsiteX0" fmla="*/ 299844 w 637989"/>
                    <a:gd name="connsiteY0" fmla="*/ 667711 h 667711"/>
                    <a:gd name="connsiteX1" fmla="*/ 0 w 637989"/>
                    <a:gd name="connsiteY1" fmla="*/ 208282 h 667711"/>
                    <a:gd name="connsiteX2" fmla="*/ 94224 w 637989"/>
                    <a:gd name="connsiteY2" fmla="*/ 145324 h 667711"/>
                    <a:gd name="connsiteX3" fmla="*/ 252745 w 637989"/>
                    <a:gd name="connsiteY3" fmla="*/ 15962 h 667711"/>
                    <a:gd name="connsiteX4" fmla="*/ 268879 w 637989"/>
                    <a:gd name="connsiteY4" fmla="*/ 0 h 667711"/>
                    <a:gd name="connsiteX5" fmla="*/ 637989 w 637989"/>
                    <a:gd name="connsiteY5" fmla="*/ 406555 h 667711"/>
                    <a:gd name="connsiteX6" fmla="*/ 620129 w 637989"/>
                    <a:gd name="connsiteY6" fmla="*/ 424225 h 667711"/>
                    <a:gd name="connsiteX7" fmla="*/ 420776 w 637989"/>
                    <a:gd name="connsiteY7" fmla="*/ 586909 h 667711"/>
                    <a:gd name="connsiteX8" fmla="*/ 299844 w 637989"/>
                    <a:gd name="connsiteY8" fmla="*/ 667711 h 667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7989" h="667711">
                      <a:moveTo>
                        <a:pt x="299844" y="667711"/>
                      </a:moveTo>
                      <a:lnTo>
                        <a:pt x="0" y="208282"/>
                      </a:lnTo>
                      <a:lnTo>
                        <a:pt x="94224" y="145324"/>
                      </a:lnTo>
                      <a:cubicBezTo>
                        <a:pt x="149066" y="104768"/>
                        <a:pt x="201974" y="61598"/>
                        <a:pt x="252745" y="15962"/>
                      </a:cubicBezTo>
                      <a:lnTo>
                        <a:pt x="268879" y="0"/>
                      </a:lnTo>
                      <a:lnTo>
                        <a:pt x="637989" y="406555"/>
                      </a:lnTo>
                      <a:lnTo>
                        <a:pt x="620129" y="424225"/>
                      </a:lnTo>
                      <a:cubicBezTo>
                        <a:pt x="556280" y="481616"/>
                        <a:pt x="489744" y="535907"/>
                        <a:pt x="420776" y="586909"/>
                      </a:cubicBezTo>
                      <a:lnTo>
                        <a:pt x="299844" y="66771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8E4476B5-E986-4722-A067-0C519B9CB5E9}"/>
                    </a:ext>
                  </a:extLst>
                </p:cNvPr>
                <p:cNvSpPr/>
                <p:nvPr/>
              </p:nvSpPr>
              <p:spPr>
                <a:xfrm rot="10288974">
                  <a:off x="6669676" y="1843077"/>
                  <a:ext cx="653625" cy="570706"/>
                </a:xfrm>
                <a:custGeom>
                  <a:avLst/>
                  <a:gdLst>
                    <a:gd name="connsiteX0" fmla="*/ 169954 w 653625"/>
                    <a:gd name="connsiteY0" fmla="*/ 570706 h 570706"/>
                    <a:gd name="connsiteX1" fmla="*/ 116895 w 653625"/>
                    <a:gd name="connsiteY1" fmla="*/ 472048 h 570706"/>
                    <a:gd name="connsiteX2" fmla="*/ 16810 w 653625"/>
                    <a:gd name="connsiteY2" fmla="*/ 233514 h 570706"/>
                    <a:gd name="connsiteX3" fmla="*/ 0 w 653625"/>
                    <a:gd name="connsiteY3" fmla="*/ 179226 h 570706"/>
                    <a:gd name="connsiteX4" fmla="*/ 518894 w 653625"/>
                    <a:gd name="connsiteY4" fmla="*/ 0 h 570706"/>
                    <a:gd name="connsiteX5" fmla="*/ 533181 w 653625"/>
                    <a:gd name="connsiteY5" fmla="*/ 46138 h 570706"/>
                    <a:gd name="connsiteX6" fmla="*/ 612765 w 653625"/>
                    <a:gd name="connsiteY6" fmla="*/ 235815 h 570706"/>
                    <a:gd name="connsiteX7" fmla="*/ 653625 w 653625"/>
                    <a:gd name="connsiteY7" fmla="*/ 311789 h 570706"/>
                    <a:gd name="connsiteX8" fmla="*/ 169954 w 653625"/>
                    <a:gd name="connsiteY8" fmla="*/ 570706 h 570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3625" h="570706">
                      <a:moveTo>
                        <a:pt x="169954" y="570706"/>
                      </a:moveTo>
                      <a:lnTo>
                        <a:pt x="116895" y="472048"/>
                      </a:lnTo>
                      <a:cubicBezTo>
                        <a:pt x="79804" y="394373"/>
                        <a:pt x="46379" y="314777"/>
                        <a:pt x="16810" y="233514"/>
                      </a:cubicBezTo>
                      <a:lnTo>
                        <a:pt x="0" y="179226"/>
                      </a:lnTo>
                      <a:lnTo>
                        <a:pt x="518894" y="0"/>
                      </a:lnTo>
                      <a:lnTo>
                        <a:pt x="533181" y="46138"/>
                      </a:lnTo>
                      <a:cubicBezTo>
                        <a:pt x="556693" y="110756"/>
                        <a:pt x="583271" y="174049"/>
                        <a:pt x="612765" y="235815"/>
                      </a:cubicBezTo>
                      <a:lnTo>
                        <a:pt x="653625" y="311789"/>
                      </a:lnTo>
                      <a:lnTo>
                        <a:pt x="169954" y="57070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4156BB92-4F4E-4733-BE13-671D43DB5EC3}"/>
                    </a:ext>
                  </a:extLst>
                </p:cNvPr>
                <p:cNvSpPr/>
                <p:nvPr/>
              </p:nvSpPr>
              <p:spPr>
                <a:xfrm rot="10288974">
                  <a:off x="2425450" y="2087856"/>
                  <a:ext cx="664259" cy="623242"/>
                </a:xfrm>
                <a:custGeom>
                  <a:avLst/>
                  <a:gdLst>
                    <a:gd name="connsiteX0" fmla="*/ 432638 w 664259"/>
                    <a:gd name="connsiteY0" fmla="*/ 623242 h 623242"/>
                    <a:gd name="connsiteX1" fmla="*/ 0 w 664259"/>
                    <a:gd name="connsiteY1" fmla="*/ 285390 h 623242"/>
                    <a:gd name="connsiteX2" fmla="*/ 14485 w 664259"/>
                    <a:gd name="connsiteY2" fmla="*/ 268001 h 623242"/>
                    <a:gd name="connsiteX3" fmla="*/ 130884 w 664259"/>
                    <a:gd name="connsiteY3" fmla="*/ 96973 h 623242"/>
                    <a:gd name="connsiteX4" fmla="*/ 183800 w 664259"/>
                    <a:gd name="connsiteY4" fmla="*/ 0 h 623242"/>
                    <a:gd name="connsiteX5" fmla="*/ 664259 w 664259"/>
                    <a:gd name="connsiteY5" fmla="*/ 265017 h 623242"/>
                    <a:gd name="connsiteX6" fmla="*/ 599693 w 664259"/>
                    <a:gd name="connsiteY6" fmla="*/ 383342 h 623242"/>
                    <a:gd name="connsiteX7" fmla="*/ 453313 w 664259"/>
                    <a:gd name="connsiteY7" fmla="*/ 598425 h 623242"/>
                    <a:gd name="connsiteX8" fmla="*/ 432638 w 664259"/>
                    <a:gd name="connsiteY8" fmla="*/ 623242 h 623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4259" h="623242">
                      <a:moveTo>
                        <a:pt x="432638" y="623242"/>
                      </a:moveTo>
                      <a:lnTo>
                        <a:pt x="0" y="285390"/>
                      </a:lnTo>
                      <a:lnTo>
                        <a:pt x="14485" y="268001"/>
                      </a:lnTo>
                      <a:cubicBezTo>
                        <a:pt x="55896" y="213107"/>
                        <a:pt x="94763" y="156048"/>
                        <a:pt x="130884" y="96973"/>
                      </a:cubicBezTo>
                      <a:lnTo>
                        <a:pt x="183800" y="0"/>
                      </a:lnTo>
                      <a:lnTo>
                        <a:pt x="664259" y="265017"/>
                      </a:lnTo>
                      <a:lnTo>
                        <a:pt x="599693" y="383342"/>
                      </a:lnTo>
                      <a:cubicBezTo>
                        <a:pt x="554268" y="457632"/>
                        <a:pt x="505389" y="529390"/>
                        <a:pt x="453313" y="598425"/>
                      </a:cubicBezTo>
                      <a:lnTo>
                        <a:pt x="432638" y="62324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42427D55-E4C2-4BF1-AA22-D39ED7FBD1F2}"/>
                    </a:ext>
                  </a:extLst>
                </p:cNvPr>
                <p:cNvSpPr/>
                <p:nvPr/>
              </p:nvSpPr>
              <p:spPr>
                <a:xfrm rot="10288974">
                  <a:off x="7005904" y="2651694"/>
                  <a:ext cx="570205" cy="425275"/>
                </a:xfrm>
                <a:custGeom>
                  <a:avLst/>
                  <a:gdLst>
                    <a:gd name="connsiteX0" fmla="*/ 27595 w 570205"/>
                    <a:gd name="connsiteY0" fmla="*/ 425275 h 425275"/>
                    <a:gd name="connsiteX1" fmla="*/ 455 w 570205"/>
                    <a:gd name="connsiteY1" fmla="*/ 162766 h 425275"/>
                    <a:gd name="connsiteX2" fmla="*/ 0 w 570205"/>
                    <a:gd name="connsiteY2" fmla="*/ 0 h 425275"/>
                    <a:gd name="connsiteX3" fmla="*/ 548596 w 570205"/>
                    <a:gd name="connsiteY3" fmla="*/ 96 h 425275"/>
                    <a:gd name="connsiteX4" fmla="*/ 548967 w 570205"/>
                    <a:gd name="connsiteY4" fmla="*/ 132989 h 425275"/>
                    <a:gd name="connsiteX5" fmla="*/ 570205 w 570205"/>
                    <a:gd name="connsiteY5" fmla="*/ 338402 h 425275"/>
                    <a:gd name="connsiteX6" fmla="*/ 27595 w 570205"/>
                    <a:gd name="connsiteY6" fmla="*/ 425275 h 42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0205" h="425275">
                      <a:moveTo>
                        <a:pt x="27595" y="425275"/>
                      </a:moveTo>
                      <a:lnTo>
                        <a:pt x="455" y="162766"/>
                      </a:lnTo>
                      <a:lnTo>
                        <a:pt x="0" y="0"/>
                      </a:lnTo>
                      <a:lnTo>
                        <a:pt x="548596" y="96"/>
                      </a:lnTo>
                      <a:lnTo>
                        <a:pt x="548967" y="132989"/>
                      </a:lnTo>
                      <a:lnTo>
                        <a:pt x="570205" y="338402"/>
                      </a:lnTo>
                      <a:lnTo>
                        <a:pt x="27595" y="42527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1AF04F3-12B4-48E8-836F-51E8A43D4FF1}"/>
                    </a:ext>
                  </a:extLst>
                </p:cNvPr>
                <p:cNvSpPr/>
                <p:nvPr/>
              </p:nvSpPr>
              <p:spPr>
                <a:xfrm rot="10288974">
                  <a:off x="2246593" y="2913330"/>
                  <a:ext cx="622503" cy="506026"/>
                </a:xfrm>
                <a:custGeom>
                  <a:avLst/>
                  <a:gdLst>
                    <a:gd name="connsiteX0" fmla="*/ 519327 w 622503"/>
                    <a:gd name="connsiteY0" fmla="*/ 506026 h 506026"/>
                    <a:gd name="connsiteX1" fmla="*/ 0 w 622503"/>
                    <a:gd name="connsiteY1" fmla="*/ 328510 h 506026"/>
                    <a:gd name="connsiteX2" fmla="*/ 44349 w 622503"/>
                    <a:gd name="connsiteY2" fmla="*/ 185193 h 506026"/>
                    <a:gd name="connsiteX3" fmla="*/ 81717 w 622503"/>
                    <a:gd name="connsiteY3" fmla="*/ 0 h 506026"/>
                    <a:gd name="connsiteX4" fmla="*/ 622503 w 622503"/>
                    <a:gd name="connsiteY4" fmla="*/ 93074 h 506026"/>
                    <a:gd name="connsiteX5" fmla="*/ 576381 w 622503"/>
                    <a:gd name="connsiteY5" fmla="*/ 321649 h 506026"/>
                    <a:gd name="connsiteX6" fmla="*/ 519327 w 622503"/>
                    <a:gd name="connsiteY6" fmla="*/ 506026 h 50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2503" h="506026">
                      <a:moveTo>
                        <a:pt x="519327" y="506026"/>
                      </a:moveTo>
                      <a:lnTo>
                        <a:pt x="0" y="328510"/>
                      </a:lnTo>
                      <a:lnTo>
                        <a:pt x="44349" y="185193"/>
                      </a:lnTo>
                      <a:lnTo>
                        <a:pt x="81717" y="0"/>
                      </a:lnTo>
                      <a:lnTo>
                        <a:pt x="622503" y="93074"/>
                      </a:lnTo>
                      <a:lnTo>
                        <a:pt x="576381" y="321649"/>
                      </a:lnTo>
                      <a:lnTo>
                        <a:pt x="519327" y="50602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49EB7AD4-13C7-4169-AEC1-5A2B41725F56}"/>
                    </a:ext>
                  </a:extLst>
                </p:cNvPr>
                <p:cNvSpPr/>
                <p:nvPr/>
              </p:nvSpPr>
              <p:spPr>
                <a:xfrm rot="10288974">
                  <a:off x="7031913" y="3438850"/>
                  <a:ext cx="625690" cy="504648"/>
                </a:xfrm>
                <a:custGeom>
                  <a:avLst/>
                  <a:gdLst>
                    <a:gd name="connsiteX0" fmla="*/ 540787 w 625690"/>
                    <a:gd name="connsiteY0" fmla="*/ 504648 h 504648"/>
                    <a:gd name="connsiteX1" fmla="*/ 0 w 625690"/>
                    <a:gd name="connsiteY1" fmla="*/ 411574 h 504648"/>
                    <a:gd name="connsiteX2" fmla="*/ 39350 w 625690"/>
                    <a:gd name="connsiteY2" fmla="*/ 216557 h 504648"/>
                    <a:gd name="connsiteX3" fmla="*/ 106363 w 625690"/>
                    <a:gd name="connsiteY3" fmla="*/ 0 h 504648"/>
                    <a:gd name="connsiteX4" fmla="*/ 625690 w 625690"/>
                    <a:gd name="connsiteY4" fmla="*/ 177515 h 504648"/>
                    <a:gd name="connsiteX5" fmla="*/ 571383 w 625690"/>
                    <a:gd name="connsiteY5" fmla="*/ 353012 h 504648"/>
                    <a:gd name="connsiteX6" fmla="*/ 540787 w 625690"/>
                    <a:gd name="connsiteY6" fmla="*/ 504648 h 504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5690" h="504648">
                      <a:moveTo>
                        <a:pt x="540787" y="504648"/>
                      </a:moveTo>
                      <a:lnTo>
                        <a:pt x="0" y="411574"/>
                      </a:lnTo>
                      <a:lnTo>
                        <a:pt x="39350" y="216557"/>
                      </a:lnTo>
                      <a:lnTo>
                        <a:pt x="106363" y="0"/>
                      </a:lnTo>
                      <a:lnTo>
                        <a:pt x="625690" y="177515"/>
                      </a:lnTo>
                      <a:lnTo>
                        <a:pt x="571383" y="353012"/>
                      </a:lnTo>
                      <a:lnTo>
                        <a:pt x="540787" y="50464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04256D3-DED0-4E75-9C31-BFF79808A402}"/>
                    </a:ext>
                  </a:extLst>
                </p:cNvPr>
                <p:cNvSpPr/>
                <p:nvPr/>
              </p:nvSpPr>
              <p:spPr>
                <a:xfrm rot="10288974">
                  <a:off x="2334834" y="3779831"/>
                  <a:ext cx="576230" cy="423433"/>
                </a:xfrm>
                <a:custGeom>
                  <a:avLst/>
                  <a:gdLst>
                    <a:gd name="connsiteX0" fmla="*/ 27634 w 576230"/>
                    <a:gd name="connsiteY0" fmla="*/ 423338 h 423433"/>
                    <a:gd name="connsiteX1" fmla="*/ 27357 w 576230"/>
                    <a:gd name="connsiteY1" fmla="*/ 324295 h 423433"/>
                    <a:gd name="connsiteX2" fmla="*/ 5660 w 576230"/>
                    <a:gd name="connsiteY2" fmla="*/ 114432 h 423433"/>
                    <a:gd name="connsiteX3" fmla="*/ 0 w 576230"/>
                    <a:gd name="connsiteY3" fmla="*/ 86825 h 423433"/>
                    <a:gd name="connsiteX4" fmla="*/ 542310 w 576230"/>
                    <a:gd name="connsiteY4" fmla="*/ 0 h 423433"/>
                    <a:gd name="connsiteX5" fmla="*/ 548583 w 576230"/>
                    <a:gd name="connsiteY5" fmla="*/ 30598 h 423433"/>
                    <a:gd name="connsiteX6" fmla="*/ 575869 w 576230"/>
                    <a:gd name="connsiteY6" fmla="*/ 294519 h 423433"/>
                    <a:gd name="connsiteX7" fmla="*/ 576230 w 576230"/>
                    <a:gd name="connsiteY7" fmla="*/ 423433 h 423433"/>
                    <a:gd name="connsiteX8" fmla="*/ 27634 w 576230"/>
                    <a:gd name="connsiteY8" fmla="*/ 423338 h 423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6230" h="423433">
                      <a:moveTo>
                        <a:pt x="27634" y="423338"/>
                      </a:moveTo>
                      <a:lnTo>
                        <a:pt x="27357" y="324295"/>
                      </a:lnTo>
                      <a:cubicBezTo>
                        <a:pt x="23591" y="253558"/>
                        <a:pt x="16309" y="183536"/>
                        <a:pt x="5660" y="114432"/>
                      </a:cubicBezTo>
                      <a:lnTo>
                        <a:pt x="0" y="86825"/>
                      </a:lnTo>
                      <a:lnTo>
                        <a:pt x="542310" y="0"/>
                      </a:lnTo>
                      <a:lnTo>
                        <a:pt x="548583" y="30598"/>
                      </a:lnTo>
                      <a:cubicBezTo>
                        <a:pt x="561975" y="117502"/>
                        <a:pt x="571133" y="205561"/>
                        <a:pt x="575869" y="294519"/>
                      </a:cubicBezTo>
                      <a:lnTo>
                        <a:pt x="576230" y="423433"/>
                      </a:lnTo>
                      <a:lnTo>
                        <a:pt x="27634" y="42333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D65481C2-3476-47E0-9EE7-ED29AAB1255F}"/>
                    </a:ext>
                  </a:extLst>
                </p:cNvPr>
                <p:cNvSpPr/>
                <p:nvPr/>
              </p:nvSpPr>
              <p:spPr>
                <a:xfrm rot="10288974">
                  <a:off x="6801185" y="4143113"/>
                  <a:ext cx="667972" cy="617982"/>
                </a:xfrm>
                <a:custGeom>
                  <a:avLst/>
                  <a:gdLst>
                    <a:gd name="connsiteX0" fmla="*/ 480460 w 667972"/>
                    <a:gd name="connsiteY0" fmla="*/ 617982 h 617982"/>
                    <a:gd name="connsiteX1" fmla="*/ 0 w 667972"/>
                    <a:gd name="connsiteY1" fmla="*/ 352964 h 617982"/>
                    <a:gd name="connsiteX2" fmla="*/ 49195 w 667972"/>
                    <a:gd name="connsiteY2" fmla="*/ 262809 h 617982"/>
                    <a:gd name="connsiteX3" fmla="*/ 195575 w 667972"/>
                    <a:gd name="connsiteY3" fmla="*/ 47727 h 617982"/>
                    <a:gd name="connsiteX4" fmla="*/ 235335 w 667972"/>
                    <a:gd name="connsiteY4" fmla="*/ 0 h 617982"/>
                    <a:gd name="connsiteX5" fmla="*/ 667972 w 667972"/>
                    <a:gd name="connsiteY5" fmla="*/ 337853 h 617982"/>
                    <a:gd name="connsiteX6" fmla="*/ 634402 w 667972"/>
                    <a:gd name="connsiteY6" fmla="*/ 378150 h 617982"/>
                    <a:gd name="connsiteX7" fmla="*/ 518004 w 667972"/>
                    <a:gd name="connsiteY7" fmla="*/ 549178 h 617982"/>
                    <a:gd name="connsiteX8" fmla="*/ 480460 w 667972"/>
                    <a:gd name="connsiteY8" fmla="*/ 617982 h 61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972" h="617982">
                      <a:moveTo>
                        <a:pt x="480460" y="617982"/>
                      </a:moveTo>
                      <a:lnTo>
                        <a:pt x="0" y="352964"/>
                      </a:lnTo>
                      <a:lnTo>
                        <a:pt x="49195" y="262809"/>
                      </a:lnTo>
                      <a:cubicBezTo>
                        <a:pt x="94620" y="188519"/>
                        <a:pt x="143498" y="116762"/>
                        <a:pt x="195575" y="47727"/>
                      </a:cubicBezTo>
                      <a:lnTo>
                        <a:pt x="235335" y="0"/>
                      </a:lnTo>
                      <a:lnTo>
                        <a:pt x="667972" y="337853"/>
                      </a:lnTo>
                      <a:lnTo>
                        <a:pt x="634402" y="378150"/>
                      </a:lnTo>
                      <a:cubicBezTo>
                        <a:pt x="592992" y="433045"/>
                        <a:pt x="554125" y="490105"/>
                        <a:pt x="518004" y="549178"/>
                      </a:cubicBezTo>
                      <a:lnTo>
                        <a:pt x="480460" y="61798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A52A6E2C-5E7A-4B88-B425-D08E3187EE2C}"/>
                    </a:ext>
                  </a:extLst>
                </p:cNvPr>
                <p:cNvSpPr/>
                <p:nvPr/>
              </p:nvSpPr>
              <p:spPr>
                <a:xfrm rot="10288974">
                  <a:off x="2595499" y="4437064"/>
                  <a:ext cx="657648" cy="565885"/>
                </a:xfrm>
                <a:custGeom>
                  <a:avLst/>
                  <a:gdLst>
                    <a:gd name="connsiteX0" fmla="*/ 138753 w 657648"/>
                    <a:gd name="connsiteY0" fmla="*/ 565885 h 565885"/>
                    <a:gd name="connsiteX1" fmla="*/ 133445 w 657648"/>
                    <a:gd name="connsiteY1" fmla="*/ 548743 h 565885"/>
                    <a:gd name="connsiteX2" fmla="*/ 53860 w 657648"/>
                    <a:gd name="connsiteY2" fmla="*/ 359066 h 565885"/>
                    <a:gd name="connsiteX3" fmla="*/ 0 w 657648"/>
                    <a:gd name="connsiteY3" fmla="*/ 258917 h 565885"/>
                    <a:gd name="connsiteX4" fmla="*/ 483671 w 657648"/>
                    <a:gd name="connsiteY4" fmla="*/ 0 h 565885"/>
                    <a:gd name="connsiteX5" fmla="*/ 549730 w 657648"/>
                    <a:gd name="connsiteY5" fmla="*/ 122833 h 565885"/>
                    <a:gd name="connsiteX6" fmla="*/ 649816 w 657648"/>
                    <a:gd name="connsiteY6" fmla="*/ 361366 h 565885"/>
                    <a:gd name="connsiteX7" fmla="*/ 657648 w 657648"/>
                    <a:gd name="connsiteY7" fmla="*/ 386659 h 565885"/>
                    <a:gd name="connsiteX8" fmla="*/ 138753 w 657648"/>
                    <a:gd name="connsiteY8" fmla="*/ 565885 h 56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7648" h="565885">
                      <a:moveTo>
                        <a:pt x="138753" y="565885"/>
                      </a:moveTo>
                      <a:lnTo>
                        <a:pt x="133445" y="548743"/>
                      </a:lnTo>
                      <a:cubicBezTo>
                        <a:pt x="109933" y="484125"/>
                        <a:pt x="83354" y="420832"/>
                        <a:pt x="53860" y="359066"/>
                      </a:cubicBezTo>
                      <a:lnTo>
                        <a:pt x="0" y="258917"/>
                      </a:lnTo>
                      <a:lnTo>
                        <a:pt x="483671" y="0"/>
                      </a:lnTo>
                      <a:lnTo>
                        <a:pt x="549730" y="122833"/>
                      </a:lnTo>
                      <a:cubicBezTo>
                        <a:pt x="586822" y="200508"/>
                        <a:pt x="620247" y="280104"/>
                        <a:pt x="649816" y="361366"/>
                      </a:cubicBezTo>
                      <a:lnTo>
                        <a:pt x="657648" y="386659"/>
                      </a:lnTo>
                      <a:lnTo>
                        <a:pt x="138753" y="5658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8016BAAC-67A3-42B5-9D79-5FE040E06230}"/>
                    </a:ext>
                  </a:extLst>
                </p:cNvPr>
                <p:cNvSpPr/>
                <p:nvPr/>
              </p:nvSpPr>
              <p:spPr>
                <a:xfrm rot="10288974">
                  <a:off x="6375479" y="4759884"/>
                  <a:ext cx="637953" cy="661960"/>
                </a:xfrm>
                <a:custGeom>
                  <a:avLst/>
                  <a:gdLst>
                    <a:gd name="connsiteX0" fmla="*/ 369266 w 637953"/>
                    <a:gd name="connsiteY0" fmla="*/ 661960 h 661960"/>
                    <a:gd name="connsiteX1" fmla="*/ 0 w 637953"/>
                    <a:gd name="connsiteY1" fmla="*/ 255233 h 661960"/>
                    <a:gd name="connsiteX2" fmla="*/ 198260 w 637953"/>
                    <a:gd name="connsiteY2" fmla="*/ 93442 h 661960"/>
                    <a:gd name="connsiteX3" fmla="*/ 338109 w 637953"/>
                    <a:gd name="connsiteY3" fmla="*/ 0 h 661960"/>
                    <a:gd name="connsiteX4" fmla="*/ 637953 w 637953"/>
                    <a:gd name="connsiteY4" fmla="*/ 459429 h 661960"/>
                    <a:gd name="connsiteX5" fmla="*/ 524812 w 637953"/>
                    <a:gd name="connsiteY5" fmla="*/ 535027 h 661960"/>
                    <a:gd name="connsiteX6" fmla="*/ 369266 w 637953"/>
                    <a:gd name="connsiteY6" fmla="*/ 661960 h 661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953" h="661960">
                      <a:moveTo>
                        <a:pt x="369266" y="661960"/>
                      </a:moveTo>
                      <a:lnTo>
                        <a:pt x="0" y="255233"/>
                      </a:lnTo>
                      <a:lnTo>
                        <a:pt x="198260" y="93442"/>
                      </a:lnTo>
                      <a:lnTo>
                        <a:pt x="338109" y="0"/>
                      </a:lnTo>
                      <a:lnTo>
                        <a:pt x="637953" y="459429"/>
                      </a:lnTo>
                      <a:lnTo>
                        <a:pt x="524812" y="535027"/>
                      </a:lnTo>
                      <a:lnTo>
                        <a:pt x="369266" y="6619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3FE2E887-A04A-4341-9723-ECCE87EA751C}"/>
                    </a:ext>
                  </a:extLst>
                </p:cNvPr>
                <p:cNvSpPr/>
                <p:nvPr/>
              </p:nvSpPr>
              <p:spPr>
                <a:xfrm rot="10288974">
                  <a:off x="3107155" y="4973067"/>
                  <a:ext cx="659995" cy="649522"/>
                </a:xfrm>
                <a:custGeom>
                  <a:avLst/>
                  <a:gdLst>
                    <a:gd name="connsiteX0" fmla="*/ 226604 w 659995"/>
                    <a:gd name="connsiteY0" fmla="*/ 649522 h 649522"/>
                    <a:gd name="connsiteX1" fmla="*/ 136519 w 659995"/>
                    <a:gd name="connsiteY1" fmla="*/ 539131 h 649522"/>
                    <a:gd name="connsiteX2" fmla="*/ 0 w 659995"/>
                    <a:gd name="connsiteY2" fmla="*/ 401148 h 649522"/>
                    <a:gd name="connsiteX3" fmla="*/ 374857 w 659995"/>
                    <a:gd name="connsiteY3" fmla="*/ 0 h 649522"/>
                    <a:gd name="connsiteX4" fmla="*/ 544782 w 659995"/>
                    <a:gd name="connsiteY4" fmla="*/ 171747 h 649522"/>
                    <a:gd name="connsiteX5" fmla="*/ 659995 w 659995"/>
                    <a:gd name="connsiteY5" fmla="*/ 312931 h 649522"/>
                    <a:gd name="connsiteX6" fmla="*/ 226604 w 659995"/>
                    <a:gd name="connsiteY6" fmla="*/ 649522 h 649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9995" h="649522">
                      <a:moveTo>
                        <a:pt x="226604" y="649522"/>
                      </a:moveTo>
                      <a:lnTo>
                        <a:pt x="136519" y="539131"/>
                      </a:lnTo>
                      <a:lnTo>
                        <a:pt x="0" y="401148"/>
                      </a:lnTo>
                      <a:lnTo>
                        <a:pt x="374857" y="0"/>
                      </a:lnTo>
                      <a:lnTo>
                        <a:pt x="544782" y="171747"/>
                      </a:lnTo>
                      <a:lnTo>
                        <a:pt x="659995" y="312931"/>
                      </a:lnTo>
                      <a:lnTo>
                        <a:pt x="226604" y="6495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4B1787A8-B6BD-4D12-B919-7ABBF2F7D59E}"/>
                    </a:ext>
                  </a:extLst>
                </p:cNvPr>
                <p:cNvSpPr/>
                <p:nvPr/>
              </p:nvSpPr>
              <p:spPr>
                <a:xfrm rot="10288974">
                  <a:off x="5801947" y="5228484"/>
                  <a:ext cx="535531" cy="641746"/>
                </a:xfrm>
                <a:custGeom>
                  <a:avLst/>
                  <a:gdLst>
                    <a:gd name="connsiteX0" fmla="*/ 217921 w 535531"/>
                    <a:gd name="connsiteY0" fmla="*/ 641746 h 641746"/>
                    <a:gd name="connsiteX1" fmla="*/ 0 w 535531"/>
                    <a:gd name="connsiteY1" fmla="*/ 138191 h 641746"/>
                    <a:gd name="connsiteX2" fmla="*/ 140777 w 535531"/>
                    <a:gd name="connsiteY2" fmla="*/ 79123 h 641746"/>
                    <a:gd name="connsiteX3" fmla="*/ 389304 w 535531"/>
                    <a:gd name="connsiteY3" fmla="*/ 2172 h 641746"/>
                    <a:gd name="connsiteX4" fmla="*/ 399896 w 535531"/>
                    <a:gd name="connsiteY4" fmla="*/ 0 h 641746"/>
                    <a:gd name="connsiteX5" fmla="*/ 535531 w 535531"/>
                    <a:gd name="connsiteY5" fmla="*/ 532303 h 641746"/>
                    <a:gd name="connsiteX6" fmla="*/ 525776 w 535531"/>
                    <a:gd name="connsiteY6" fmla="*/ 534303 h 641746"/>
                    <a:gd name="connsiteX7" fmla="*/ 328153 w 535531"/>
                    <a:gd name="connsiteY7" fmla="*/ 595494 h 641746"/>
                    <a:gd name="connsiteX8" fmla="*/ 217921 w 535531"/>
                    <a:gd name="connsiteY8" fmla="*/ 641746 h 6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5531" h="641746">
                      <a:moveTo>
                        <a:pt x="217921" y="641746"/>
                      </a:moveTo>
                      <a:lnTo>
                        <a:pt x="0" y="138191"/>
                      </a:lnTo>
                      <a:lnTo>
                        <a:pt x="140777" y="79123"/>
                      </a:lnTo>
                      <a:cubicBezTo>
                        <a:pt x="222039" y="49554"/>
                        <a:pt x="304967" y="23841"/>
                        <a:pt x="389304" y="2172"/>
                      </a:cubicBezTo>
                      <a:lnTo>
                        <a:pt x="399896" y="0"/>
                      </a:lnTo>
                      <a:lnTo>
                        <a:pt x="535531" y="532303"/>
                      </a:lnTo>
                      <a:lnTo>
                        <a:pt x="525776" y="534303"/>
                      </a:lnTo>
                      <a:cubicBezTo>
                        <a:pt x="458713" y="551534"/>
                        <a:pt x="392770" y="571981"/>
                        <a:pt x="328153" y="595494"/>
                      </a:cubicBezTo>
                      <a:lnTo>
                        <a:pt x="217921" y="64174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9EAC9702-8DBD-491F-8A11-4C80F48338A0}"/>
                    </a:ext>
                  </a:extLst>
                </p:cNvPr>
                <p:cNvSpPr/>
                <p:nvPr/>
              </p:nvSpPr>
              <p:spPr>
                <a:xfrm rot="10288974">
                  <a:off x="3816558" y="5346940"/>
                  <a:ext cx="595832" cy="661002"/>
                </a:xfrm>
                <a:custGeom>
                  <a:avLst/>
                  <a:gdLst>
                    <a:gd name="connsiteX0" fmla="*/ 295015 w 595832"/>
                    <a:gd name="connsiteY0" fmla="*/ 661002 h 661002"/>
                    <a:gd name="connsiteX1" fmla="*/ 244844 w 595832"/>
                    <a:gd name="connsiteY1" fmla="*/ 626856 h 661002"/>
                    <a:gd name="connsiteX2" fmla="*/ 61729 w 595832"/>
                    <a:gd name="connsiteY2" fmla="*/ 526936 h 661002"/>
                    <a:gd name="connsiteX3" fmla="*/ 0 w 595832"/>
                    <a:gd name="connsiteY3" fmla="*/ 500814 h 661002"/>
                    <a:gd name="connsiteX4" fmla="*/ 224394 w 595832"/>
                    <a:gd name="connsiteY4" fmla="*/ 0 h 661002"/>
                    <a:gd name="connsiteX5" fmla="*/ 300931 w 595832"/>
                    <a:gd name="connsiteY5" fmla="*/ 32389 h 661002"/>
                    <a:gd name="connsiteX6" fmla="*/ 531213 w 595832"/>
                    <a:gd name="connsiteY6" fmla="*/ 158048 h 661002"/>
                    <a:gd name="connsiteX7" fmla="*/ 595832 w 595832"/>
                    <a:gd name="connsiteY7" fmla="*/ 202025 h 661002"/>
                    <a:gd name="connsiteX8" fmla="*/ 295015 w 595832"/>
                    <a:gd name="connsiteY8" fmla="*/ 661002 h 661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5832" h="661002">
                      <a:moveTo>
                        <a:pt x="295015" y="661002"/>
                      </a:moveTo>
                      <a:lnTo>
                        <a:pt x="244844" y="626856"/>
                      </a:lnTo>
                      <a:cubicBezTo>
                        <a:pt x="185770" y="590735"/>
                        <a:pt x="124682" y="557361"/>
                        <a:pt x="61729" y="526936"/>
                      </a:cubicBezTo>
                      <a:lnTo>
                        <a:pt x="0" y="500814"/>
                      </a:lnTo>
                      <a:lnTo>
                        <a:pt x="224394" y="0"/>
                      </a:lnTo>
                      <a:lnTo>
                        <a:pt x="300931" y="32389"/>
                      </a:lnTo>
                      <a:cubicBezTo>
                        <a:pt x="380099" y="70651"/>
                        <a:pt x="456922" y="112622"/>
                        <a:pt x="531213" y="158048"/>
                      </a:cubicBezTo>
                      <a:lnTo>
                        <a:pt x="595832" y="202025"/>
                      </a:lnTo>
                      <a:lnTo>
                        <a:pt x="295015" y="66100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EA026647-3700-405A-BE2A-0331737065B1}"/>
                    </a:ext>
                  </a:extLst>
                </p:cNvPr>
                <p:cNvSpPr/>
                <p:nvPr/>
              </p:nvSpPr>
              <p:spPr>
                <a:xfrm rot="10288974">
                  <a:off x="5095034" y="5508746"/>
                  <a:ext cx="422640" cy="558752"/>
                </a:xfrm>
                <a:custGeom>
                  <a:avLst/>
                  <a:gdLst>
                    <a:gd name="connsiteX0" fmla="*/ 43566 w 422640"/>
                    <a:gd name="connsiteY0" fmla="*/ 557425 h 558752"/>
                    <a:gd name="connsiteX1" fmla="*/ 0 w 422640"/>
                    <a:gd name="connsiteY1" fmla="*/ 10339 h 558752"/>
                    <a:gd name="connsiteX2" fmla="*/ 63470 w 422640"/>
                    <a:gd name="connsiteY2" fmla="*/ 3777 h 558752"/>
                    <a:gd name="connsiteX3" fmla="*/ 332786 w 422640"/>
                    <a:gd name="connsiteY3" fmla="*/ 3024 h 558752"/>
                    <a:gd name="connsiteX4" fmla="*/ 422640 w 422640"/>
                    <a:gd name="connsiteY4" fmla="*/ 11875 h 558752"/>
                    <a:gd name="connsiteX5" fmla="*/ 379091 w 422640"/>
                    <a:gd name="connsiteY5" fmla="*/ 558752 h 558752"/>
                    <a:gd name="connsiteX6" fmla="*/ 307400 w 422640"/>
                    <a:gd name="connsiteY6" fmla="*/ 551690 h 558752"/>
                    <a:gd name="connsiteX7" fmla="*/ 93246 w 422640"/>
                    <a:gd name="connsiteY7" fmla="*/ 552289 h 558752"/>
                    <a:gd name="connsiteX8" fmla="*/ 43566 w 422640"/>
                    <a:gd name="connsiteY8" fmla="*/ 557425 h 558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2640" h="558752">
                      <a:moveTo>
                        <a:pt x="43566" y="557425"/>
                      </a:moveTo>
                      <a:lnTo>
                        <a:pt x="0" y="10339"/>
                      </a:lnTo>
                      <a:lnTo>
                        <a:pt x="63470" y="3777"/>
                      </a:lnTo>
                      <a:cubicBezTo>
                        <a:pt x="152427" y="-959"/>
                        <a:pt x="242285" y="-1274"/>
                        <a:pt x="332786" y="3024"/>
                      </a:cubicBezTo>
                      <a:lnTo>
                        <a:pt x="422640" y="11875"/>
                      </a:lnTo>
                      <a:lnTo>
                        <a:pt x="379091" y="558752"/>
                      </a:lnTo>
                      <a:lnTo>
                        <a:pt x="307400" y="551690"/>
                      </a:lnTo>
                      <a:cubicBezTo>
                        <a:pt x="235435" y="548273"/>
                        <a:pt x="163983" y="548523"/>
                        <a:pt x="93246" y="552289"/>
                      </a:cubicBezTo>
                      <a:lnTo>
                        <a:pt x="43566" y="55742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1B666297-8CD2-4A71-85C8-6B4443E9F7FD}"/>
                    </a:ext>
                  </a:extLst>
                </p:cNvPr>
                <p:cNvSpPr/>
                <p:nvPr/>
              </p:nvSpPr>
              <p:spPr>
                <a:xfrm rot="10288974">
                  <a:off x="3938317" y="829721"/>
                  <a:ext cx="495669" cy="605731"/>
                </a:xfrm>
                <a:custGeom>
                  <a:avLst/>
                  <a:gdLst>
                    <a:gd name="connsiteX0" fmla="*/ 43565 w 495669"/>
                    <a:gd name="connsiteY0" fmla="*/ 605731 h 605731"/>
                    <a:gd name="connsiteX1" fmla="*/ 0 w 495669"/>
                    <a:gd name="connsiteY1" fmla="*/ 58645 h 605731"/>
                    <a:gd name="connsiteX2" fmla="*/ 152477 w 495669"/>
                    <a:gd name="connsiteY2" fmla="*/ 42880 h 605731"/>
                    <a:gd name="connsiteX3" fmla="*/ 356829 w 495669"/>
                    <a:gd name="connsiteY3" fmla="*/ 986 h 605731"/>
                    <a:gd name="connsiteX4" fmla="*/ 360013 w 495669"/>
                    <a:gd name="connsiteY4" fmla="*/ 0 h 605731"/>
                    <a:gd name="connsiteX5" fmla="*/ 495669 w 495669"/>
                    <a:gd name="connsiteY5" fmla="*/ 532384 h 605731"/>
                    <a:gd name="connsiteX6" fmla="*/ 493301 w 495669"/>
                    <a:gd name="connsiteY6" fmla="*/ 533117 h 605731"/>
                    <a:gd name="connsiteX7" fmla="*/ 236311 w 495669"/>
                    <a:gd name="connsiteY7" fmla="*/ 585804 h 605731"/>
                    <a:gd name="connsiteX8" fmla="*/ 43565 w 495669"/>
                    <a:gd name="connsiteY8" fmla="*/ 605731 h 605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669" h="605731">
                      <a:moveTo>
                        <a:pt x="43565" y="605731"/>
                      </a:moveTo>
                      <a:lnTo>
                        <a:pt x="0" y="58645"/>
                      </a:lnTo>
                      <a:lnTo>
                        <a:pt x="152477" y="42880"/>
                      </a:lnTo>
                      <a:cubicBezTo>
                        <a:pt x="221581" y="32232"/>
                        <a:pt x="289766" y="18217"/>
                        <a:pt x="356829" y="986"/>
                      </a:cubicBezTo>
                      <a:lnTo>
                        <a:pt x="360013" y="0"/>
                      </a:lnTo>
                      <a:lnTo>
                        <a:pt x="495669" y="532384"/>
                      </a:lnTo>
                      <a:lnTo>
                        <a:pt x="493301" y="533117"/>
                      </a:lnTo>
                      <a:cubicBezTo>
                        <a:pt x="408963" y="554787"/>
                        <a:pt x="323214" y="572412"/>
                        <a:pt x="236311" y="585804"/>
                      </a:cubicBezTo>
                      <a:lnTo>
                        <a:pt x="43565" y="6057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EF385CBA-7215-43F8-A76A-BF03A18C58DB}"/>
                    </a:ext>
                  </a:extLst>
                </p:cNvPr>
                <p:cNvSpPr/>
                <p:nvPr/>
              </p:nvSpPr>
              <p:spPr>
                <a:xfrm rot="10288974">
                  <a:off x="5829702" y="973019"/>
                  <a:ext cx="663212" cy="686353"/>
                </a:xfrm>
                <a:custGeom>
                  <a:avLst/>
                  <a:gdLst>
                    <a:gd name="connsiteX0" fmla="*/ 362396 w 663212"/>
                    <a:gd name="connsiteY0" fmla="*/ 686353 h 686353"/>
                    <a:gd name="connsiteX1" fmla="*/ 223767 w 663212"/>
                    <a:gd name="connsiteY1" fmla="*/ 592005 h 686353"/>
                    <a:gd name="connsiteX2" fmla="*/ 25017 w 663212"/>
                    <a:gd name="connsiteY2" fmla="*/ 426433 h 686353"/>
                    <a:gd name="connsiteX3" fmla="*/ 0 w 663212"/>
                    <a:gd name="connsiteY3" fmla="*/ 401148 h 686353"/>
                    <a:gd name="connsiteX4" fmla="*/ 374856 w 663212"/>
                    <a:gd name="connsiteY4" fmla="*/ 0 h 686353"/>
                    <a:gd name="connsiteX5" fmla="*/ 396148 w 663212"/>
                    <a:gd name="connsiteY5" fmla="*/ 21520 h 686353"/>
                    <a:gd name="connsiteX6" fmla="*/ 554190 w 663212"/>
                    <a:gd name="connsiteY6" fmla="*/ 153178 h 686353"/>
                    <a:gd name="connsiteX7" fmla="*/ 663212 w 663212"/>
                    <a:gd name="connsiteY7" fmla="*/ 227377 h 686353"/>
                    <a:gd name="connsiteX8" fmla="*/ 362396 w 663212"/>
                    <a:gd name="connsiteY8" fmla="*/ 686353 h 686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3212" h="686353">
                      <a:moveTo>
                        <a:pt x="362396" y="686353"/>
                      </a:moveTo>
                      <a:lnTo>
                        <a:pt x="223767" y="592005"/>
                      </a:lnTo>
                      <a:cubicBezTo>
                        <a:pt x="154732" y="539928"/>
                        <a:pt x="88419" y="484652"/>
                        <a:pt x="25017" y="426433"/>
                      </a:cubicBezTo>
                      <a:lnTo>
                        <a:pt x="0" y="401148"/>
                      </a:lnTo>
                      <a:lnTo>
                        <a:pt x="374856" y="0"/>
                      </a:lnTo>
                      <a:lnTo>
                        <a:pt x="396148" y="21520"/>
                      </a:lnTo>
                      <a:cubicBezTo>
                        <a:pt x="446564" y="67814"/>
                        <a:pt x="499294" y="111768"/>
                        <a:pt x="554190" y="153178"/>
                      </a:cubicBezTo>
                      <a:lnTo>
                        <a:pt x="663212" y="227377"/>
                      </a:lnTo>
                      <a:lnTo>
                        <a:pt x="362396" y="68635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1209407B-2B8B-4579-AE3B-7090DDF645EB}"/>
                    </a:ext>
                  </a:extLst>
                </p:cNvPr>
                <p:cNvSpPr/>
                <p:nvPr/>
              </p:nvSpPr>
              <p:spPr>
                <a:xfrm rot="10288974">
                  <a:off x="3179063" y="1152631"/>
                  <a:ext cx="619006" cy="677676"/>
                </a:xfrm>
                <a:custGeom>
                  <a:avLst/>
                  <a:gdLst>
                    <a:gd name="connsiteX0" fmla="*/ 217920 w 619006"/>
                    <a:gd name="connsiteY0" fmla="*/ 677676 h 677676"/>
                    <a:gd name="connsiteX1" fmla="*/ 0 w 619006"/>
                    <a:gd name="connsiteY1" fmla="*/ 174122 h 677676"/>
                    <a:gd name="connsiteX2" fmla="*/ 62752 w 619006"/>
                    <a:gd name="connsiteY2" fmla="*/ 147792 h 677676"/>
                    <a:gd name="connsiteX3" fmla="*/ 243262 w 619006"/>
                    <a:gd name="connsiteY3" fmla="*/ 50714 h 677676"/>
                    <a:gd name="connsiteX4" fmla="*/ 319162 w 619006"/>
                    <a:gd name="connsiteY4" fmla="*/ 0 h 677676"/>
                    <a:gd name="connsiteX5" fmla="*/ 619006 w 619006"/>
                    <a:gd name="connsiteY5" fmla="*/ 459429 h 677676"/>
                    <a:gd name="connsiteX6" fmla="*/ 525991 w 619006"/>
                    <a:gd name="connsiteY6" fmla="*/ 521578 h 677676"/>
                    <a:gd name="connsiteX7" fmla="*/ 298986 w 619006"/>
                    <a:gd name="connsiteY7" fmla="*/ 643662 h 677676"/>
                    <a:gd name="connsiteX8" fmla="*/ 217920 w 619006"/>
                    <a:gd name="connsiteY8" fmla="*/ 677676 h 67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9006" h="677676">
                      <a:moveTo>
                        <a:pt x="217920" y="677676"/>
                      </a:moveTo>
                      <a:lnTo>
                        <a:pt x="0" y="174122"/>
                      </a:lnTo>
                      <a:lnTo>
                        <a:pt x="62752" y="147792"/>
                      </a:lnTo>
                      <a:cubicBezTo>
                        <a:pt x="124517" y="118298"/>
                        <a:pt x="184755" y="85888"/>
                        <a:pt x="243262" y="50714"/>
                      </a:cubicBezTo>
                      <a:lnTo>
                        <a:pt x="319162" y="0"/>
                      </a:lnTo>
                      <a:lnTo>
                        <a:pt x="619006" y="459429"/>
                      </a:lnTo>
                      <a:lnTo>
                        <a:pt x="525991" y="521578"/>
                      </a:lnTo>
                      <a:cubicBezTo>
                        <a:pt x="452414" y="565813"/>
                        <a:pt x="376660" y="606571"/>
                        <a:pt x="298986" y="643662"/>
                      </a:cubicBezTo>
                      <a:lnTo>
                        <a:pt x="217920" y="67767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1EFA9802-58CB-440A-AF35-840F186DB053}"/>
                    </a:ext>
                  </a:extLst>
                </p:cNvPr>
                <p:cNvSpPr/>
                <p:nvPr/>
              </p:nvSpPr>
              <p:spPr>
                <a:xfrm rot="10288974">
                  <a:off x="6426069" y="1491715"/>
                  <a:ext cx="677898" cy="641074"/>
                </a:xfrm>
                <a:custGeom>
                  <a:avLst/>
                  <a:gdLst>
                    <a:gd name="connsiteX0" fmla="*/ 244507 w 677898"/>
                    <a:gd name="connsiteY0" fmla="*/ 641074 h 641074"/>
                    <a:gd name="connsiteX1" fmla="*/ 211976 w 677898"/>
                    <a:gd name="connsiteY1" fmla="*/ 601211 h 641074"/>
                    <a:gd name="connsiteX2" fmla="*/ 69025 w 677898"/>
                    <a:gd name="connsiteY2" fmla="*/ 387265 h 641074"/>
                    <a:gd name="connsiteX3" fmla="*/ 0 w 677898"/>
                    <a:gd name="connsiteY3" fmla="*/ 258917 h 641074"/>
                    <a:gd name="connsiteX4" fmla="*/ 483671 w 677898"/>
                    <a:gd name="connsiteY4" fmla="*/ 0 h 641074"/>
                    <a:gd name="connsiteX5" fmla="*/ 539890 w 677898"/>
                    <a:gd name="connsiteY5" fmla="*/ 104535 h 641074"/>
                    <a:gd name="connsiteX6" fmla="*/ 653561 w 677898"/>
                    <a:gd name="connsiteY6" fmla="*/ 274660 h 641074"/>
                    <a:gd name="connsiteX7" fmla="*/ 677898 w 677898"/>
                    <a:gd name="connsiteY7" fmla="*/ 304483 h 641074"/>
                    <a:gd name="connsiteX8" fmla="*/ 244507 w 677898"/>
                    <a:gd name="connsiteY8" fmla="*/ 641074 h 641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7898" h="641074">
                      <a:moveTo>
                        <a:pt x="244507" y="641074"/>
                      </a:moveTo>
                      <a:lnTo>
                        <a:pt x="211976" y="601211"/>
                      </a:lnTo>
                      <a:cubicBezTo>
                        <a:pt x="160974" y="532243"/>
                        <a:pt x="113261" y="460842"/>
                        <a:pt x="69025" y="387265"/>
                      </a:cubicBezTo>
                      <a:lnTo>
                        <a:pt x="0" y="258917"/>
                      </a:lnTo>
                      <a:lnTo>
                        <a:pt x="483671" y="0"/>
                      </a:lnTo>
                      <a:lnTo>
                        <a:pt x="539890" y="104535"/>
                      </a:lnTo>
                      <a:cubicBezTo>
                        <a:pt x="575065" y="163041"/>
                        <a:pt x="613006" y="219817"/>
                        <a:pt x="653561" y="274660"/>
                      </a:cubicBezTo>
                      <a:lnTo>
                        <a:pt x="677898" y="304483"/>
                      </a:lnTo>
                      <a:lnTo>
                        <a:pt x="244507" y="64107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CF430F3E-35D2-4BC7-BBA1-6A5784E2385D}"/>
                    </a:ext>
                  </a:extLst>
                </p:cNvPr>
                <p:cNvSpPr/>
                <p:nvPr/>
              </p:nvSpPr>
              <p:spPr>
                <a:xfrm rot="10288974">
                  <a:off x="2608303" y="1718322"/>
                  <a:ext cx="679375" cy="675398"/>
                </a:xfrm>
                <a:custGeom>
                  <a:avLst/>
                  <a:gdLst>
                    <a:gd name="connsiteX0" fmla="*/ 369110 w 679375"/>
                    <a:gd name="connsiteY0" fmla="*/ 675398 h 675398"/>
                    <a:gd name="connsiteX1" fmla="*/ 0 w 679375"/>
                    <a:gd name="connsiteY1" fmla="*/ 268843 h 675398"/>
                    <a:gd name="connsiteX2" fmla="*/ 129565 w 679375"/>
                    <a:gd name="connsiteY2" fmla="*/ 140653 h 675398"/>
                    <a:gd name="connsiteX3" fmla="*/ 246737 w 679375"/>
                    <a:gd name="connsiteY3" fmla="*/ 0 h 675398"/>
                    <a:gd name="connsiteX4" fmla="*/ 679375 w 679375"/>
                    <a:gd name="connsiteY4" fmla="*/ 337852 h 675398"/>
                    <a:gd name="connsiteX5" fmla="*/ 534478 w 679375"/>
                    <a:gd name="connsiteY5" fmla="*/ 511785 h 675398"/>
                    <a:gd name="connsiteX6" fmla="*/ 369110 w 679375"/>
                    <a:gd name="connsiteY6" fmla="*/ 675398 h 675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9375" h="675398">
                      <a:moveTo>
                        <a:pt x="369110" y="675398"/>
                      </a:moveTo>
                      <a:lnTo>
                        <a:pt x="0" y="268843"/>
                      </a:lnTo>
                      <a:lnTo>
                        <a:pt x="129565" y="140653"/>
                      </a:lnTo>
                      <a:lnTo>
                        <a:pt x="246737" y="0"/>
                      </a:lnTo>
                      <a:lnTo>
                        <a:pt x="679375" y="337852"/>
                      </a:lnTo>
                      <a:lnTo>
                        <a:pt x="534478" y="511785"/>
                      </a:lnTo>
                      <a:lnTo>
                        <a:pt x="369110" y="67539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EDC075D4-5F0C-4418-A817-3FE6F01FFDCE}"/>
                    </a:ext>
                  </a:extLst>
                </p:cNvPr>
                <p:cNvSpPr/>
                <p:nvPr/>
              </p:nvSpPr>
              <p:spPr>
                <a:xfrm rot="10288974">
                  <a:off x="6858711" y="2212068"/>
                  <a:ext cx="631869" cy="539514"/>
                </a:xfrm>
                <a:custGeom>
                  <a:avLst/>
                  <a:gdLst>
                    <a:gd name="connsiteX0" fmla="*/ 112975 w 631869"/>
                    <a:gd name="connsiteY0" fmla="*/ 539514 h 539514"/>
                    <a:gd name="connsiteX1" fmla="*/ 52833 w 631869"/>
                    <a:gd name="connsiteY1" fmla="*/ 345275 h 539514"/>
                    <a:gd name="connsiteX2" fmla="*/ 146 w 631869"/>
                    <a:gd name="connsiteY2" fmla="*/ 88284 h 539514"/>
                    <a:gd name="connsiteX3" fmla="*/ 0 w 631869"/>
                    <a:gd name="connsiteY3" fmla="*/ 86873 h 539514"/>
                    <a:gd name="connsiteX4" fmla="*/ 542610 w 631869"/>
                    <a:gd name="connsiteY4" fmla="*/ 0 h 539514"/>
                    <a:gd name="connsiteX5" fmla="*/ 543070 w 631869"/>
                    <a:gd name="connsiteY5" fmla="*/ 4450 h 539514"/>
                    <a:gd name="connsiteX6" fmla="*/ 584965 w 631869"/>
                    <a:gd name="connsiteY6" fmla="*/ 208803 h 539514"/>
                    <a:gd name="connsiteX7" fmla="*/ 631869 w 631869"/>
                    <a:gd name="connsiteY7" fmla="*/ 360288 h 539514"/>
                    <a:gd name="connsiteX8" fmla="*/ 112975 w 631869"/>
                    <a:gd name="connsiteY8" fmla="*/ 539514 h 539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869" h="539514">
                      <a:moveTo>
                        <a:pt x="112975" y="539514"/>
                      </a:moveTo>
                      <a:lnTo>
                        <a:pt x="52833" y="345275"/>
                      </a:lnTo>
                      <a:cubicBezTo>
                        <a:pt x="31163" y="260936"/>
                        <a:pt x="13538" y="175188"/>
                        <a:pt x="146" y="88284"/>
                      </a:cubicBezTo>
                      <a:lnTo>
                        <a:pt x="0" y="86873"/>
                      </a:lnTo>
                      <a:lnTo>
                        <a:pt x="542610" y="0"/>
                      </a:lnTo>
                      <a:lnTo>
                        <a:pt x="543070" y="4450"/>
                      </a:lnTo>
                      <a:cubicBezTo>
                        <a:pt x="553719" y="73554"/>
                        <a:pt x="567734" y="141739"/>
                        <a:pt x="584965" y="208803"/>
                      </a:cubicBezTo>
                      <a:lnTo>
                        <a:pt x="631869" y="360288"/>
                      </a:lnTo>
                      <a:lnTo>
                        <a:pt x="112975" y="53951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71A6380C-3B1F-42A8-AD60-047520678607}"/>
                    </a:ext>
                  </a:extLst>
                </p:cNvPr>
                <p:cNvSpPr/>
                <p:nvPr/>
              </p:nvSpPr>
              <p:spPr>
                <a:xfrm rot="10288974">
                  <a:off x="2292272" y="2469684"/>
                  <a:ext cx="667514" cy="606726"/>
                </a:xfrm>
                <a:custGeom>
                  <a:avLst/>
                  <a:gdLst>
                    <a:gd name="connsiteX0" fmla="*/ 480459 w 667514"/>
                    <a:gd name="connsiteY0" fmla="*/ 606726 h 606726"/>
                    <a:gd name="connsiteX1" fmla="*/ 0 w 667514"/>
                    <a:gd name="connsiteY1" fmla="*/ 341709 h 606726"/>
                    <a:gd name="connsiteX2" fmla="*/ 47004 w 667514"/>
                    <a:gd name="connsiteY2" fmla="*/ 255568 h 606726"/>
                    <a:gd name="connsiteX3" fmla="*/ 129228 w 667514"/>
                    <a:gd name="connsiteY3" fmla="*/ 61267 h 606726"/>
                    <a:gd name="connsiteX4" fmla="*/ 148187 w 667514"/>
                    <a:gd name="connsiteY4" fmla="*/ 0 h 606726"/>
                    <a:gd name="connsiteX5" fmla="*/ 667514 w 667514"/>
                    <a:gd name="connsiteY5" fmla="*/ 177516 h 606726"/>
                    <a:gd name="connsiteX6" fmla="*/ 644954 w 667514"/>
                    <a:gd name="connsiteY6" fmla="*/ 250420 h 606726"/>
                    <a:gd name="connsiteX7" fmla="*/ 541551 w 667514"/>
                    <a:gd name="connsiteY7" fmla="*/ 494769 h 606726"/>
                    <a:gd name="connsiteX8" fmla="*/ 480459 w 667514"/>
                    <a:gd name="connsiteY8" fmla="*/ 606726 h 60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514" h="606726">
                      <a:moveTo>
                        <a:pt x="480459" y="606726"/>
                      </a:moveTo>
                      <a:lnTo>
                        <a:pt x="0" y="341709"/>
                      </a:lnTo>
                      <a:lnTo>
                        <a:pt x="47004" y="255568"/>
                      </a:lnTo>
                      <a:cubicBezTo>
                        <a:pt x="77429" y="192615"/>
                        <a:pt x="104905" y="127798"/>
                        <a:pt x="129228" y="61267"/>
                      </a:cubicBezTo>
                      <a:lnTo>
                        <a:pt x="148187" y="0"/>
                      </a:lnTo>
                      <a:lnTo>
                        <a:pt x="667514" y="177516"/>
                      </a:lnTo>
                      <a:lnTo>
                        <a:pt x="644954" y="250420"/>
                      </a:lnTo>
                      <a:cubicBezTo>
                        <a:pt x="614366" y="334088"/>
                        <a:pt x="579813" y="415601"/>
                        <a:pt x="541551" y="494769"/>
                      </a:cubicBezTo>
                      <a:lnTo>
                        <a:pt x="480459" y="6067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7CA308ED-92A2-48F3-B40F-FB50777A1715}"/>
                    </a:ext>
                  </a:extLst>
                </p:cNvPr>
                <p:cNvSpPr/>
                <p:nvPr/>
              </p:nvSpPr>
              <p:spPr>
                <a:xfrm rot="10288974">
                  <a:off x="7058919" y="3072903"/>
                  <a:ext cx="582644" cy="453893"/>
                </a:xfrm>
                <a:custGeom>
                  <a:avLst/>
                  <a:gdLst>
                    <a:gd name="connsiteX0" fmla="*/ 298 w 582644"/>
                    <a:gd name="connsiteY0" fmla="*/ 453797 h 453893"/>
                    <a:gd name="connsiteX1" fmla="*/ 0 w 582644"/>
                    <a:gd name="connsiteY1" fmla="*/ 347246 h 453893"/>
                    <a:gd name="connsiteX2" fmla="*/ 26912 w 582644"/>
                    <a:gd name="connsiteY2" fmla="*/ 74064 h 453893"/>
                    <a:gd name="connsiteX3" fmla="*/ 41857 w 582644"/>
                    <a:gd name="connsiteY3" fmla="*/ 0 h 453893"/>
                    <a:gd name="connsiteX4" fmla="*/ 582644 w 582644"/>
                    <a:gd name="connsiteY4" fmla="*/ 93074 h 453893"/>
                    <a:gd name="connsiteX5" fmla="*/ 570066 w 582644"/>
                    <a:gd name="connsiteY5" fmla="*/ 155405 h 453893"/>
                    <a:gd name="connsiteX6" fmla="*/ 548666 w 582644"/>
                    <a:gd name="connsiteY6" fmla="*/ 372632 h 453893"/>
                    <a:gd name="connsiteX7" fmla="*/ 548894 w 582644"/>
                    <a:gd name="connsiteY7" fmla="*/ 453893 h 453893"/>
                    <a:gd name="connsiteX8" fmla="*/ 298 w 582644"/>
                    <a:gd name="connsiteY8" fmla="*/ 453797 h 453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82644" h="453893">
                      <a:moveTo>
                        <a:pt x="298" y="453797"/>
                      </a:moveTo>
                      <a:lnTo>
                        <a:pt x="0" y="347246"/>
                      </a:lnTo>
                      <a:cubicBezTo>
                        <a:pt x="4297" y="256744"/>
                        <a:pt x="13205" y="165598"/>
                        <a:pt x="26912" y="74064"/>
                      </a:cubicBezTo>
                      <a:lnTo>
                        <a:pt x="41857" y="0"/>
                      </a:lnTo>
                      <a:lnTo>
                        <a:pt x="582644" y="93074"/>
                      </a:lnTo>
                      <a:lnTo>
                        <a:pt x="570066" y="155405"/>
                      </a:lnTo>
                      <a:cubicBezTo>
                        <a:pt x="559166" y="228191"/>
                        <a:pt x="552083" y="300668"/>
                        <a:pt x="548666" y="372632"/>
                      </a:cubicBezTo>
                      <a:lnTo>
                        <a:pt x="548894" y="453893"/>
                      </a:lnTo>
                      <a:lnTo>
                        <a:pt x="298" y="45379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3F172902-9781-4ED1-8328-DE02EF3159DC}"/>
                    </a:ext>
                  </a:extLst>
                </p:cNvPr>
                <p:cNvSpPr/>
                <p:nvPr/>
              </p:nvSpPr>
              <p:spPr>
                <a:xfrm rot="10288974">
                  <a:off x="2269472" y="3330663"/>
                  <a:ext cx="575872" cy="454186"/>
                </a:xfrm>
                <a:custGeom>
                  <a:avLst/>
                  <a:gdLst>
                    <a:gd name="connsiteX0" fmla="*/ 540786 w 575872"/>
                    <a:gd name="connsiteY0" fmla="*/ 454186 h 454186"/>
                    <a:gd name="connsiteX1" fmla="*/ 0 w 575872"/>
                    <a:gd name="connsiteY1" fmla="*/ 361112 h 454186"/>
                    <a:gd name="connsiteX2" fmla="*/ 5805 w 575872"/>
                    <a:gd name="connsiteY2" fmla="*/ 332339 h 454186"/>
                    <a:gd name="connsiteX3" fmla="*/ 27206 w 575872"/>
                    <a:gd name="connsiteY3" fmla="*/ 115112 h 454186"/>
                    <a:gd name="connsiteX4" fmla="*/ 26883 w 575872"/>
                    <a:gd name="connsiteY4" fmla="*/ 0 h 454186"/>
                    <a:gd name="connsiteX5" fmla="*/ 575479 w 575872"/>
                    <a:gd name="connsiteY5" fmla="*/ 95 h 454186"/>
                    <a:gd name="connsiteX6" fmla="*/ 575872 w 575872"/>
                    <a:gd name="connsiteY6" fmla="*/ 140498 h 454186"/>
                    <a:gd name="connsiteX7" fmla="*/ 548959 w 575872"/>
                    <a:gd name="connsiteY7" fmla="*/ 413680 h 454186"/>
                    <a:gd name="connsiteX8" fmla="*/ 540786 w 575872"/>
                    <a:gd name="connsiteY8" fmla="*/ 454186 h 454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5872" h="454186">
                      <a:moveTo>
                        <a:pt x="540786" y="454186"/>
                      </a:moveTo>
                      <a:lnTo>
                        <a:pt x="0" y="361112"/>
                      </a:lnTo>
                      <a:lnTo>
                        <a:pt x="5805" y="332339"/>
                      </a:lnTo>
                      <a:cubicBezTo>
                        <a:pt x="16705" y="259553"/>
                        <a:pt x="23789" y="187076"/>
                        <a:pt x="27206" y="115112"/>
                      </a:cubicBezTo>
                      <a:lnTo>
                        <a:pt x="26883" y="0"/>
                      </a:lnTo>
                      <a:lnTo>
                        <a:pt x="575479" y="95"/>
                      </a:lnTo>
                      <a:lnTo>
                        <a:pt x="575872" y="140498"/>
                      </a:lnTo>
                      <a:cubicBezTo>
                        <a:pt x="571575" y="230999"/>
                        <a:pt x="562667" y="322145"/>
                        <a:pt x="548959" y="413680"/>
                      </a:cubicBezTo>
                      <a:lnTo>
                        <a:pt x="540786" y="45418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A8BDD3DA-3C4A-4571-A6AA-E475A6A0AEB8}"/>
                    </a:ext>
                  </a:extLst>
                </p:cNvPr>
                <p:cNvSpPr/>
                <p:nvPr/>
              </p:nvSpPr>
              <p:spPr>
                <a:xfrm rot="10288974">
                  <a:off x="6935457" y="3781085"/>
                  <a:ext cx="672928" cy="602716"/>
                </a:xfrm>
                <a:custGeom>
                  <a:avLst/>
                  <a:gdLst>
                    <a:gd name="connsiteX0" fmla="*/ 519327 w 672928"/>
                    <a:gd name="connsiteY0" fmla="*/ 602716 h 602716"/>
                    <a:gd name="connsiteX1" fmla="*/ 0 w 672928"/>
                    <a:gd name="connsiteY1" fmla="*/ 425201 h 602716"/>
                    <a:gd name="connsiteX2" fmla="*/ 12602 w 672928"/>
                    <a:gd name="connsiteY2" fmla="*/ 384477 h 602716"/>
                    <a:gd name="connsiteX3" fmla="*/ 116004 w 672928"/>
                    <a:gd name="connsiteY3" fmla="*/ 140127 h 602716"/>
                    <a:gd name="connsiteX4" fmla="*/ 192468 w 672928"/>
                    <a:gd name="connsiteY4" fmla="*/ 0 h 602716"/>
                    <a:gd name="connsiteX5" fmla="*/ 672928 w 672928"/>
                    <a:gd name="connsiteY5" fmla="*/ 265018 h 602716"/>
                    <a:gd name="connsiteX6" fmla="*/ 610552 w 672928"/>
                    <a:gd name="connsiteY6" fmla="*/ 379329 h 602716"/>
                    <a:gd name="connsiteX7" fmla="*/ 528328 w 672928"/>
                    <a:gd name="connsiteY7" fmla="*/ 573629 h 602716"/>
                    <a:gd name="connsiteX8" fmla="*/ 519327 w 672928"/>
                    <a:gd name="connsiteY8" fmla="*/ 602716 h 60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2928" h="602716">
                      <a:moveTo>
                        <a:pt x="519327" y="602716"/>
                      </a:moveTo>
                      <a:lnTo>
                        <a:pt x="0" y="425201"/>
                      </a:lnTo>
                      <a:lnTo>
                        <a:pt x="12602" y="384477"/>
                      </a:lnTo>
                      <a:cubicBezTo>
                        <a:pt x="43190" y="300808"/>
                        <a:pt x="77743" y="219296"/>
                        <a:pt x="116004" y="140127"/>
                      </a:cubicBezTo>
                      <a:lnTo>
                        <a:pt x="192468" y="0"/>
                      </a:lnTo>
                      <a:lnTo>
                        <a:pt x="672928" y="265018"/>
                      </a:lnTo>
                      <a:lnTo>
                        <a:pt x="610552" y="379329"/>
                      </a:lnTo>
                      <a:cubicBezTo>
                        <a:pt x="580126" y="442282"/>
                        <a:pt x="552651" y="507098"/>
                        <a:pt x="528328" y="573629"/>
                      </a:cubicBezTo>
                      <a:lnTo>
                        <a:pt x="519327" y="60271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9390CB02-C60A-49FD-B339-28B2BE12EFF1}"/>
                    </a:ext>
                  </a:extLst>
                </p:cNvPr>
                <p:cNvSpPr/>
                <p:nvPr/>
              </p:nvSpPr>
              <p:spPr>
                <a:xfrm rot="10288974">
                  <a:off x="2426282" y="4102770"/>
                  <a:ext cx="634428" cy="536452"/>
                </a:xfrm>
                <a:custGeom>
                  <a:avLst/>
                  <a:gdLst>
                    <a:gd name="connsiteX0" fmla="*/ 92118 w 634428"/>
                    <a:gd name="connsiteY0" fmla="*/ 536452 h 536452"/>
                    <a:gd name="connsiteX1" fmla="*/ 55883 w 634428"/>
                    <a:gd name="connsiteY1" fmla="*/ 359707 h 536452"/>
                    <a:gd name="connsiteX2" fmla="*/ 0 w 634428"/>
                    <a:gd name="connsiteY2" fmla="*/ 179226 h 536452"/>
                    <a:gd name="connsiteX3" fmla="*/ 518895 w 634428"/>
                    <a:gd name="connsiteY3" fmla="*/ 0 h 536452"/>
                    <a:gd name="connsiteX4" fmla="*/ 588015 w 634428"/>
                    <a:gd name="connsiteY4" fmla="*/ 223235 h 536452"/>
                    <a:gd name="connsiteX5" fmla="*/ 634428 w 634428"/>
                    <a:gd name="connsiteY5" fmla="*/ 449627 h 536452"/>
                    <a:gd name="connsiteX6" fmla="*/ 92118 w 634428"/>
                    <a:gd name="connsiteY6" fmla="*/ 536452 h 5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4428" h="536452">
                      <a:moveTo>
                        <a:pt x="92118" y="536452"/>
                      </a:moveTo>
                      <a:lnTo>
                        <a:pt x="55883" y="359707"/>
                      </a:lnTo>
                      <a:lnTo>
                        <a:pt x="0" y="179226"/>
                      </a:lnTo>
                      <a:lnTo>
                        <a:pt x="518895" y="0"/>
                      </a:lnTo>
                      <a:lnTo>
                        <a:pt x="588015" y="223235"/>
                      </a:lnTo>
                      <a:lnTo>
                        <a:pt x="634428" y="449627"/>
                      </a:lnTo>
                      <a:lnTo>
                        <a:pt x="92118" y="53645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33A175C-AEFC-4775-A817-D69E35A664E0}"/>
                    </a:ext>
                  </a:extLst>
                </p:cNvPr>
                <p:cNvSpPr/>
                <p:nvPr/>
              </p:nvSpPr>
              <p:spPr>
                <a:xfrm rot="10288974">
                  <a:off x="6602500" y="4455561"/>
                  <a:ext cx="679399" cy="671052"/>
                </a:xfrm>
                <a:custGeom>
                  <a:avLst/>
                  <a:gdLst>
                    <a:gd name="connsiteX0" fmla="*/ 432637 w 679399"/>
                    <a:gd name="connsiteY0" fmla="*/ 671052 h 671052"/>
                    <a:gd name="connsiteX1" fmla="*/ 0 w 679399"/>
                    <a:gd name="connsiteY1" fmla="*/ 333199 h 671052"/>
                    <a:gd name="connsiteX2" fmla="*/ 125812 w 679399"/>
                    <a:gd name="connsiteY2" fmla="*/ 182176 h 671052"/>
                    <a:gd name="connsiteX3" fmla="*/ 309039 w 679399"/>
                    <a:gd name="connsiteY3" fmla="*/ 893 h 671052"/>
                    <a:gd name="connsiteX4" fmla="*/ 310133 w 679399"/>
                    <a:gd name="connsiteY4" fmla="*/ 0 h 671052"/>
                    <a:gd name="connsiteX5" fmla="*/ 679399 w 679399"/>
                    <a:gd name="connsiteY5" fmla="*/ 406727 h 671052"/>
                    <a:gd name="connsiteX6" fmla="*/ 676423 w 679399"/>
                    <a:gd name="connsiteY6" fmla="*/ 409155 h 671052"/>
                    <a:gd name="connsiteX7" fmla="*/ 530725 w 679399"/>
                    <a:gd name="connsiteY7" fmla="*/ 553308 h 671052"/>
                    <a:gd name="connsiteX8" fmla="*/ 432637 w 679399"/>
                    <a:gd name="connsiteY8" fmla="*/ 671052 h 671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9399" h="671052">
                      <a:moveTo>
                        <a:pt x="432637" y="671052"/>
                      </a:moveTo>
                      <a:lnTo>
                        <a:pt x="0" y="333199"/>
                      </a:lnTo>
                      <a:lnTo>
                        <a:pt x="125812" y="182176"/>
                      </a:lnTo>
                      <a:cubicBezTo>
                        <a:pt x="184030" y="118775"/>
                        <a:pt x="245191" y="58284"/>
                        <a:pt x="309039" y="893"/>
                      </a:cubicBezTo>
                      <a:lnTo>
                        <a:pt x="310133" y="0"/>
                      </a:lnTo>
                      <a:lnTo>
                        <a:pt x="679399" y="406727"/>
                      </a:lnTo>
                      <a:lnTo>
                        <a:pt x="676423" y="409155"/>
                      </a:lnTo>
                      <a:cubicBezTo>
                        <a:pt x="625653" y="454792"/>
                        <a:pt x="577019" y="502892"/>
                        <a:pt x="530725" y="553308"/>
                      </a:cubicBezTo>
                      <a:lnTo>
                        <a:pt x="432637" y="67105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5EED61FB-4E67-4B1E-8B0F-E6449EA9B9AC}"/>
                    </a:ext>
                  </a:extLst>
                </p:cNvPr>
                <p:cNvSpPr/>
                <p:nvPr/>
              </p:nvSpPr>
              <p:spPr>
                <a:xfrm rot="10288974">
                  <a:off x="2818032" y="4712854"/>
                  <a:ext cx="679837" cy="635206"/>
                </a:xfrm>
                <a:custGeom>
                  <a:avLst/>
                  <a:gdLst>
                    <a:gd name="connsiteX0" fmla="*/ 196166 w 679837"/>
                    <a:gd name="connsiteY0" fmla="*/ 635206 h 635206"/>
                    <a:gd name="connsiteX1" fmla="*/ 152948 w 679837"/>
                    <a:gd name="connsiteY1" fmla="*/ 554846 h 635206"/>
                    <a:gd name="connsiteX2" fmla="*/ 39277 w 679837"/>
                    <a:gd name="connsiteY2" fmla="*/ 384721 h 635206"/>
                    <a:gd name="connsiteX3" fmla="*/ 0 w 679837"/>
                    <a:gd name="connsiteY3" fmla="*/ 336591 h 635206"/>
                    <a:gd name="connsiteX4" fmla="*/ 433391 w 679837"/>
                    <a:gd name="connsiteY4" fmla="*/ 0 h 635206"/>
                    <a:gd name="connsiteX5" fmla="*/ 480861 w 679837"/>
                    <a:gd name="connsiteY5" fmla="*/ 58170 h 635206"/>
                    <a:gd name="connsiteX6" fmla="*/ 623813 w 679837"/>
                    <a:gd name="connsiteY6" fmla="*/ 272116 h 635206"/>
                    <a:gd name="connsiteX7" fmla="*/ 679837 w 679837"/>
                    <a:gd name="connsiteY7" fmla="*/ 376289 h 635206"/>
                    <a:gd name="connsiteX8" fmla="*/ 196166 w 679837"/>
                    <a:gd name="connsiteY8" fmla="*/ 635206 h 635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9837" h="635206">
                      <a:moveTo>
                        <a:pt x="196166" y="635206"/>
                      </a:moveTo>
                      <a:lnTo>
                        <a:pt x="152948" y="554846"/>
                      </a:lnTo>
                      <a:cubicBezTo>
                        <a:pt x="117773" y="496339"/>
                        <a:pt x="79832" y="439564"/>
                        <a:pt x="39277" y="384721"/>
                      </a:cubicBezTo>
                      <a:lnTo>
                        <a:pt x="0" y="336591"/>
                      </a:lnTo>
                      <a:lnTo>
                        <a:pt x="433391" y="0"/>
                      </a:lnTo>
                      <a:lnTo>
                        <a:pt x="480861" y="58170"/>
                      </a:lnTo>
                      <a:cubicBezTo>
                        <a:pt x="531863" y="127138"/>
                        <a:pt x="579577" y="198539"/>
                        <a:pt x="623813" y="272116"/>
                      </a:cubicBezTo>
                      <a:lnTo>
                        <a:pt x="679837" y="376289"/>
                      </a:lnTo>
                      <a:lnTo>
                        <a:pt x="196166" y="63520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845B7F8D-4E96-4A69-9088-412ED8FB4336}"/>
                    </a:ext>
                  </a:extLst>
                </p:cNvPr>
                <p:cNvSpPr/>
                <p:nvPr/>
              </p:nvSpPr>
              <p:spPr>
                <a:xfrm rot="10288974">
                  <a:off x="6092897" y="5008634"/>
                  <a:ext cx="616781" cy="672040"/>
                </a:xfrm>
                <a:custGeom>
                  <a:avLst/>
                  <a:gdLst>
                    <a:gd name="connsiteX0" fmla="*/ 299844 w 616781"/>
                    <a:gd name="connsiteY0" fmla="*/ 672040 h 672040"/>
                    <a:gd name="connsiteX1" fmla="*/ 0 w 616781"/>
                    <a:gd name="connsiteY1" fmla="*/ 212611 h 672040"/>
                    <a:gd name="connsiteX2" fmla="*/ 74097 w 616781"/>
                    <a:gd name="connsiteY2" fmla="*/ 163102 h 672040"/>
                    <a:gd name="connsiteX3" fmla="*/ 301103 w 616781"/>
                    <a:gd name="connsiteY3" fmla="*/ 41018 h 672040"/>
                    <a:gd name="connsiteX4" fmla="*/ 398860 w 616781"/>
                    <a:gd name="connsiteY4" fmla="*/ 0 h 672040"/>
                    <a:gd name="connsiteX5" fmla="*/ 616781 w 616781"/>
                    <a:gd name="connsiteY5" fmla="*/ 503555 h 672040"/>
                    <a:gd name="connsiteX6" fmla="*/ 537337 w 616781"/>
                    <a:gd name="connsiteY6" fmla="*/ 536888 h 672040"/>
                    <a:gd name="connsiteX7" fmla="*/ 356827 w 616781"/>
                    <a:gd name="connsiteY7" fmla="*/ 633966 h 672040"/>
                    <a:gd name="connsiteX8" fmla="*/ 299844 w 616781"/>
                    <a:gd name="connsiteY8" fmla="*/ 672040 h 672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6781" h="672040">
                      <a:moveTo>
                        <a:pt x="299844" y="672040"/>
                      </a:moveTo>
                      <a:lnTo>
                        <a:pt x="0" y="212611"/>
                      </a:lnTo>
                      <a:lnTo>
                        <a:pt x="74097" y="163102"/>
                      </a:lnTo>
                      <a:cubicBezTo>
                        <a:pt x="147675" y="118866"/>
                        <a:pt x="223429" y="78109"/>
                        <a:pt x="301103" y="41018"/>
                      </a:cubicBezTo>
                      <a:lnTo>
                        <a:pt x="398860" y="0"/>
                      </a:lnTo>
                      <a:lnTo>
                        <a:pt x="616781" y="503555"/>
                      </a:lnTo>
                      <a:lnTo>
                        <a:pt x="537337" y="536888"/>
                      </a:lnTo>
                      <a:cubicBezTo>
                        <a:pt x="475572" y="566382"/>
                        <a:pt x="415334" y="598791"/>
                        <a:pt x="356827" y="633966"/>
                      </a:cubicBezTo>
                      <a:lnTo>
                        <a:pt x="299844" y="67204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6B079840-2691-4FBF-BA40-AAD2EE764416}"/>
                    </a:ext>
                  </a:extLst>
                </p:cNvPr>
                <p:cNvSpPr/>
                <p:nvPr/>
              </p:nvSpPr>
              <p:spPr>
                <a:xfrm rot="10288974">
                  <a:off x="3428228" y="5176197"/>
                  <a:ext cx="661389" cy="680603"/>
                </a:xfrm>
                <a:custGeom>
                  <a:avLst/>
                  <a:gdLst>
                    <a:gd name="connsiteX0" fmla="*/ 286532 w 661389"/>
                    <a:gd name="connsiteY0" fmla="*/ 680603 h 680603"/>
                    <a:gd name="connsiteX1" fmla="*/ 278899 w 661389"/>
                    <a:gd name="connsiteY1" fmla="*/ 672888 h 680603"/>
                    <a:gd name="connsiteX2" fmla="*/ 120857 w 661389"/>
                    <a:gd name="connsiteY2" fmla="*/ 541230 h 680603"/>
                    <a:gd name="connsiteX3" fmla="*/ 0 w 661389"/>
                    <a:gd name="connsiteY3" fmla="*/ 458977 h 680603"/>
                    <a:gd name="connsiteX4" fmla="*/ 300817 w 661389"/>
                    <a:gd name="connsiteY4" fmla="*/ 0 h 680603"/>
                    <a:gd name="connsiteX5" fmla="*/ 451280 w 661389"/>
                    <a:gd name="connsiteY5" fmla="*/ 102403 h 680603"/>
                    <a:gd name="connsiteX6" fmla="*/ 650030 w 661389"/>
                    <a:gd name="connsiteY6" fmla="*/ 267974 h 680603"/>
                    <a:gd name="connsiteX7" fmla="*/ 661389 w 661389"/>
                    <a:gd name="connsiteY7" fmla="*/ 279455 h 680603"/>
                    <a:gd name="connsiteX8" fmla="*/ 286532 w 661389"/>
                    <a:gd name="connsiteY8" fmla="*/ 680603 h 680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1389" h="680603">
                      <a:moveTo>
                        <a:pt x="286532" y="680603"/>
                      </a:moveTo>
                      <a:lnTo>
                        <a:pt x="278899" y="672888"/>
                      </a:lnTo>
                      <a:cubicBezTo>
                        <a:pt x="228483" y="626594"/>
                        <a:pt x="175752" y="582640"/>
                        <a:pt x="120857" y="541230"/>
                      </a:cubicBezTo>
                      <a:lnTo>
                        <a:pt x="0" y="458977"/>
                      </a:lnTo>
                      <a:lnTo>
                        <a:pt x="300817" y="0"/>
                      </a:lnTo>
                      <a:lnTo>
                        <a:pt x="451280" y="102403"/>
                      </a:lnTo>
                      <a:cubicBezTo>
                        <a:pt x="520315" y="154480"/>
                        <a:pt x="586628" y="209756"/>
                        <a:pt x="650030" y="267974"/>
                      </a:cubicBezTo>
                      <a:lnTo>
                        <a:pt x="661389" y="279455"/>
                      </a:lnTo>
                      <a:lnTo>
                        <a:pt x="286532" y="68060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9BA4B36F-B59C-46D2-BDEB-6C14092598B1}"/>
                    </a:ext>
                  </a:extLst>
                </p:cNvPr>
                <p:cNvSpPr/>
                <p:nvPr/>
              </p:nvSpPr>
              <p:spPr>
                <a:xfrm rot="10288974">
                  <a:off x="5464707" y="5392816"/>
                  <a:ext cx="490416" cy="603542"/>
                </a:xfrm>
                <a:custGeom>
                  <a:avLst/>
                  <a:gdLst>
                    <a:gd name="connsiteX0" fmla="*/ 135635 w 490416"/>
                    <a:gd name="connsiteY0" fmla="*/ 603542 h 603542"/>
                    <a:gd name="connsiteX1" fmla="*/ 0 w 490416"/>
                    <a:gd name="connsiteY1" fmla="*/ 71239 h 603542"/>
                    <a:gd name="connsiteX2" fmla="*/ 246399 w 490416"/>
                    <a:gd name="connsiteY2" fmla="*/ 20724 h 603542"/>
                    <a:gd name="connsiteX3" fmla="*/ 446850 w 490416"/>
                    <a:gd name="connsiteY3" fmla="*/ 0 h 603542"/>
                    <a:gd name="connsiteX4" fmla="*/ 490416 w 490416"/>
                    <a:gd name="connsiteY4" fmla="*/ 547086 h 603542"/>
                    <a:gd name="connsiteX5" fmla="*/ 330233 w 490416"/>
                    <a:gd name="connsiteY5" fmla="*/ 563648 h 603542"/>
                    <a:gd name="connsiteX6" fmla="*/ 135635 w 490416"/>
                    <a:gd name="connsiteY6" fmla="*/ 603542 h 603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0416" h="603542">
                      <a:moveTo>
                        <a:pt x="135635" y="603542"/>
                      </a:moveTo>
                      <a:lnTo>
                        <a:pt x="0" y="71239"/>
                      </a:lnTo>
                      <a:lnTo>
                        <a:pt x="246399" y="20724"/>
                      </a:lnTo>
                      <a:lnTo>
                        <a:pt x="446850" y="0"/>
                      </a:lnTo>
                      <a:lnTo>
                        <a:pt x="490416" y="547086"/>
                      </a:lnTo>
                      <a:lnTo>
                        <a:pt x="330233" y="563648"/>
                      </a:lnTo>
                      <a:lnTo>
                        <a:pt x="135635" y="60354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3DA0811E-39D3-4D28-B5FB-FAB067F0BD58}"/>
                    </a:ext>
                  </a:extLst>
                </p:cNvPr>
                <p:cNvSpPr/>
                <p:nvPr/>
              </p:nvSpPr>
              <p:spPr>
                <a:xfrm rot="10288974">
                  <a:off x="4765561" y="706784"/>
                  <a:ext cx="489654" cy="603298"/>
                </a:xfrm>
                <a:custGeom>
                  <a:avLst/>
                  <a:gdLst>
                    <a:gd name="connsiteX0" fmla="*/ 260418 w 489654"/>
                    <a:gd name="connsiteY0" fmla="*/ 585005 h 603298"/>
                    <a:gd name="connsiteX1" fmla="*/ 0 w 489654"/>
                    <a:gd name="connsiteY1" fmla="*/ 532459 h 603298"/>
                    <a:gd name="connsiteX2" fmla="*/ 134342 w 489654"/>
                    <a:gd name="connsiteY2" fmla="*/ 0 h 603298"/>
                    <a:gd name="connsiteX3" fmla="*/ 341757 w 489654"/>
                    <a:gd name="connsiteY3" fmla="*/ 41851 h 603298"/>
                    <a:gd name="connsiteX4" fmla="*/ 489654 w 489654"/>
                    <a:gd name="connsiteY4" fmla="*/ 56421 h 603298"/>
                    <a:gd name="connsiteX5" fmla="*/ 446104 w 489654"/>
                    <a:gd name="connsiteY5" fmla="*/ 603298 h 603298"/>
                    <a:gd name="connsiteX6" fmla="*/ 260418 w 489654"/>
                    <a:gd name="connsiteY6" fmla="*/ 585005 h 603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9654" h="603298">
                      <a:moveTo>
                        <a:pt x="260418" y="585005"/>
                      </a:moveTo>
                      <a:lnTo>
                        <a:pt x="0" y="532459"/>
                      </a:lnTo>
                      <a:lnTo>
                        <a:pt x="134342" y="0"/>
                      </a:lnTo>
                      <a:lnTo>
                        <a:pt x="341757" y="41851"/>
                      </a:lnTo>
                      <a:lnTo>
                        <a:pt x="489654" y="56421"/>
                      </a:lnTo>
                      <a:lnTo>
                        <a:pt x="446104" y="603298"/>
                      </a:lnTo>
                      <a:lnTo>
                        <a:pt x="260418" y="58500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FC2AD1FD-D0B9-4C0D-8BBF-8E309BBEED50}"/>
                    </a:ext>
                  </a:extLst>
                </p:cNvPr>
                <p:cNvSpPr/>
                <p:nvPr/>
              </p:nvSpPr>
              <p:spPr>
                <a:xfrm rot="10288974">
                  <a:off x="5130926" y="717487"/>
                  <a:ext cx="576584" cy="656781"/>
                </a:xfrm>
                <a:custGeom>
                  <a:avLst/>
                  <a:gdLst>
                    <a:gd name="connsiteX0" fmla="*/ 442242 w 576584"/>
                    <a:gd name="connsiteY0" fmla="*/ 656781 h 656781"/>
                    <a:gd name="connsiteX1" fmla="*/ 433578 w 576584"/>
                    <a:gd name="connsiteY1" fmla="*/ 655032 h 656781"/>
                    <a:gd name="connsiteX2" fmla="*/ 176297 w 576584"/>
                    <a:gd name="connsiteY2" fmla="*/ 575417 h 656781"/>
                    <a:gd name="connsiteX3" fmla="*/ 0 w 576584"/>
                    <a:gd name="connsiteY3" fmla="*/ 500813 h 656781"/>
                    <a:gd name="connsiteX4" fmla="*/ 224394 w 576584"/>
                    <a:gd name="connsiteY4" fmla="*/ 0 h 656781"/>
                    <a:gd name="connsiteX5" fmla="*/ 365448 w 576584"/>
                    <a:gd name="connsiteY5" fmla="*/ 59691 h 656781"/>
                    <a:gd name="connsiteX6" fmla="*/ 419628 w 576584"/>
                    <a:gd name="connsiteY6" fmla="*/ 76456 h 656781"/>
                    <a:gd name="connsiteX7" fmla="*/ 570033 w 576584"/>
                    <a:gd name="connsiteY7" fmla="*/ 123000 h 656781"/>
                    <a:gd name="connsiteX8" fmla="*/ 576584 w 576584"/>
                    <a:gd name="connsiteY8" fmla="*/ 124322 h 656781"/>
                    <a:gd name="connsiteX9" fmla="*/ 442242 w 576584"/>
                    <a:gd name="connsiteY9" fmla="*/ 656781 h 656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6584" h="656781">
                      <a:moveTo>
                        <a:pt x="442242" y="656781"/>
                      </a:moveTo>
                      <a:lnTo>
                        <a:pt x="433578" y="655032"/>
                      </a:lnTo>
                      <a:cubicBezTo>
                        <a:pt x="345788" y="632629"/>
                        <a:pt x="259965" y="606005"/>
                        <a:pt x="176297" y="575417"/>
                      </a:cubicBezTo>
                      <a:lnTo>
                        <a:pt x="0" y="500813"/>
                      </a:lnTo>
                      <a:lnTo>
                        <a:pt x="224394" y="0"/>
                      </a:lnTo>
                      <a:lnTo>
                        <a:pt x="365448" y="59691"/>
                      </a:lnTo>
                      <a:lnTo>
                        <a:pt x="419628" y="76456"/>
                      </a:lnTo>
                      <a:lnTo>
                        <a:pt x="570033" y="123000"/>
                      </a:lnTo>
                      <a:lnTo>
                        <a:pt x="576584" y="124322"/>
                      </a:lnTo>
                      <a:lnTo>
                        <a:pt x="442242" y="65678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74ECC00C-17E4-4317-9647-14F63DBB72EB}"/>
                    </a:ext>
                  </a:extLst>
                </p:cNvPr>
                <p:cNvSpPr/>
                <p:nvPr/>
              </p:nvSpPr>
              <p:spPr>
                <a:xfrm rot="10288974">
                  <a:off x="4653424" y="5514195"/>
                  <a:ext cx="484682" cy="602539"/>
                </a:xfrm>
                <a:custGeom>
                  <a:avLst/>
                  <a:gdLst>
                    <a:gd name="connsiteX0" fmla="*/ 350340 w 484682"/>
                    <a:gd name="connsiteY0" fmla="*/ 602539 h 602539"/>
                    <a:gd name="connsiteX1" fmla="*/ 145536 w 484682"/>
                    <a:gd name="connsiteY1" fmla="*/ 561215 h 602539"/>
                    <a:gd name="connsiteX2" fmla="*/ 0 w 484682"/>
                    <a:gd name="connsiteY2" fmla="*/ 546877 h 602539"/>
                    <a:gd name="connsiteX3" fmla="*/ 43548 w 484682"/>
                    <a:gd name="connsiteY3" fmla="*/ 0 h 602539"/>
                    <a:gd name="connsiteX4" fmla="*/ 226877 w 484682"/>
                    <a:gd name="connsiteY4" fmla="*/ 18061 h 602539"/>
                    <a:gd name="connsiteX5" fmla="*/ 484682 w 484682"/>
                    <a:gd name="connsiteY5" fmla="*/ 70080 h 602539"/>
                    <a:gd name="connsiteX6" fmla="*/ 350340 w 484682"/>
                    <a:gd name="connsiteY6" fmla="*/ 602539 h 602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4682" h="602539">
                      <a:moveTo>
                        <a:pt x="350340" y="602539"/>
                      </a:moveTo>
                      <a:lnTo>
                        <a:pt x="145536" y="561215"/>
                      </a:lnTo>
                      <a:lnTo>
                        <a:pt x="0" y="546877"/>
                      </a:lnTo>
                      <a:lnTo>
                        <a:pt x="43548" y="0"/>
                      </a:lnTo>
                      <a:lnTo>
                        <a:pt x="226877" y="18061"/>
                      </a:lnTo>
                      <a:lnTo>
                        <a:pt x="484682" y="70080"/>
                      </a:lnTo>
                      <a:lnTo>
                        <a:pt x="350340" y="602539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E14BCFD3-AAFA-4B49-83A2-46329E56F480}"/>
                    </a:ext>
                  </a:extLst>
                </p:cNvPr>
                <p:cNvSpPr/>
                <p:nvPr/>
              </p:nvSpPr>
              <p:spPr>
                <a:xfrm rot="10288974">
                  <a:off x="4207223" y="5452250"/>
                  <a:ext cx="570712" cy="653717"/>
                </a:xfrm>
                <a:custGeom>
                  <a:avLst/>
                  <a:gdLst>
                    <a:gd name="connsiteX0" fmla="*/ 346318 w 570712"/>
                    <a:gd name="connsiteY0" fmla="*/ 653717 h 653717"/>
                    <a:gd name="connsiteX1" fmla="*/ 213747 w 570712"/>
                    <a:gd name="connsiteY1" fmla="*/ 597616 h 653717"/>
                    <a:gd name="connsiteX2" fmla="*/ 9163 w 570712"/>
                    <a:gd name="connsiteY2" fmla="*/ 534308 h 653717"/>
                    <a:gd name="connsiteX3" fmla="*/ 0 w 570712"/>
                    <a:gd name="connsiteY3" fmla="*/ 532459 h 653717"/>
                    <a:gd name="connsiteX4" fmla="*/ 134342 w 570712"/>
                    <a:gd name="connsiteY4" fmla="*/ 0 h 653717"/>
                    <a:gd name="connsiteX5" fmla="*/ 145618 w 570712"/>
                    <a:gd name="connsiteY5" fmla="*/ 2276 h 653717"/>
                    <a:gd name="connsiteX6" fmla="*/ 402899 w 570712"/>
                    <a:gd name="connsiteY6" fmla="*/ 81890 h 653717"/>
                    <a:gd name="connsiteX7" fmla="*/ 570712 w 570712"/>
                    <a:gd name="connsiteY7" fmla="*/ 152904 h 653717"/>
                    <a:gd name="connsiteX8" fmla="*/ 346318 w 570712"/>
                    <a:gd name="connsiteY8" fmla="*/ 653717 h 65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712" h="653717">
                      <a:moveTo>
                        <a:pt x="346318" y="653717"/>
                      </a:moveTo>
                      <a:lnTo>
                        <a:pt x="213747" y="597616"/>
                      </a:lnTo>
                      <a:cubicBezTo>
                        <a:pt x="147216" y="573294"/>
                        <a:pt x="78972" y="552123"/>
                        <a:pt x="9163" y="534308"/>
                      </a:cubicBezTo>
                      <a:lnTo>
                        <a:pt x="0" y="532459"/>
                      </a:lnTo>
                      <a:lnTo>
                        <a:pt x="134342" y="0"/>
                      </a:lnTo>
                      <a:lnTo>
                        <a:pt x="145618" y="2276"/>
                      </a:lnTo>
                      <a:cubicBezTo>
                        <a:pt x="233408" y="24679"/>
                        <a:pt x="319231" y="51302"/>
                        <a:pt x="402899" y="81890"/>
                      </a:cubicBezTo>
                      <a:lnTo>
                        <a:pt x="570712" y="152904"/>
                      </a:lnTo>
                      <a:lnTo>
                        <a:pt x="346318" y="6537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E237FCD1-EDAE-4FDE-9B69-3D4EC9E425D6}"/>
                  </a:ext>
                </a:extLst>
              </p:cNvPr>
              <p:cNvSpPr/>
              <p:nvPr/>
            </p:nvSpPr>
            <p:spPr>
              <a:xfrm>
                <a:off x="3404562" y="1863445"/>
                <a:ext cx="3096882" cy="309688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cene3d>
                <a:camera prst="orthographicFront"/>
                <a:lightRig rig="flood" dir="t"/>
              </a:scene3d>
              <a:sp3d>
                <a:bevelT w="1905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円: 塗りつぶしなし 404">
                <a:extLst>
                  <a:ext uri="{FF2B5EF4-FFF2-40B4-BE49-F238E27FC236}">
                    <a16:creationId xmlns:a16="http://schemas.microsoft.com/office/drawing/2014/main" id="{96C136CD-10E7-48A4-A653-0694EA4DB21D}"/>
                  </a:ext>
                </a:extLst>
              </p:cNvPr>
              <p:cNvSpPr/>
              <p:nvPr/>
            </p:nvSpPr>
            <p:spPr>
              <a:xfrm>
                <a:off x="571500" y="-969614"/>
                <a:ext cx="8763000" cy="8763000"/>
              </a:xfrm>
              <a:prstGeom prst="donut">
                <a:avLst>
                  <a:gd name="adj" fmla="val 573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35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円: 塗りつぶしなし 407">
                <a:extLst>
                  <a:ext uri="{FF2B5EF4-FFF2-40B4-BE49-F238E27FC236}">
                    <a16:creationId xmlns:a16="http://schemas.microsoft.com/office/drawing/2014/main" id="{A4025E9F-DAFD-4BB6-9B70-EB3D0309194D}"/>
                  </a:ext>
                </a:extLst>
              </p:cNvPr>
              <p:cNvSpPr/>
              <p:nvPr/>
            </p:nvSpPr>
            <p:spPr>
              <a:xfrm>
                <a:off x="2797837" y="1256720"/>
                <a:ext cx="4310332" cy="4310332"/>
              </a:xfrm>
              <a:prstGeom prst="donut">
                <a:avLst>
                  <a:gd name="adj" fmla="val 1482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円: 塗りつぶしなし 409">
                <a:extLst>
                  <a:ext uri="{FF2B5EF4-FFF2-40B4-BE49-F238E27FC236}">
                    <a16:creationId xmlns:a16="http://schemas.microsoft.com/office/drawing/2014/main" id="{94811B8C-883E-4615-8274-588669CE16CD}"/>
                  </a:ext>
                </a:extLst>
              </p:cNvPr>
              <p:cNvSpPr/>
              <p:nvPr/>
            </p:nvSpPr>
            <p:spPr>
              <a:xfrm>
                <a:off x="3369917" y="1828800"/>
                <a:ext cx="3166172" cy="3166172"/>
              </a:xfrm>
              <a:prstGeom prst="donut">
                <a:avLst>
                  <a:gd name="adj" fmla="val 176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円: 塗りつぶしなし 411">
                <a:extLst>
                  <a:ext uri="{FF2B5EF4-FFF2-40B4-BE49-F238E27FC236}">
                    <a16:creationId xmlns:a16="http://schemas.microsoft.com/office/drawing/2014/main" id="{7B63D7E3-2F7F-4F56-8FAE-C3098FFA97E2}"/>
                  </a:ext>
                </a:extLst>
              </p:cNvPr>
              <p:cNvSpPr/>
              <p:nvPr/>
            </p:nvSpPr>
            <p:spPr>
              <a:xfrm>
                <a:off x="2247906" y="706789"/>
                <a:ext cx="5410194" cy="5410194"/>
              </a:xfrm>
              <a:prstGeom prst="donut">
                <a:avLst>
                  <a:gd name="adj" fmla="val 912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0320F49E-26B6-4D62-9701-1C8A9E1F97FD}"/>
                  </a:ext>
                </a:extLst>
              </p:cNvPr>
              <p:cNvSpPr/>
              <p:nvPr/>
            </p:nvSpPr>
            <p:spPr>
              <a:xfrm>
                <a:off x="4340899" y="2791690"/>
                <a:ext cx="1240392" cy="124039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A9E8DC2F-1279-4B0E-A996-477A1556FBE3}"/>
                  </a:ext>
                </a:extLst>
              </p:cNvPr>
              <p:cNvSpPr/>
              <p:nvPr/>
            </p:nvSpPr>
            <p:spPr>
              <a:xfrm>
                <a:off x="4559001" y="2999945"/>
                <a:ext cx="823882" cy="82388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2C066901-8584-4F2D-AFF4-9712F0DC6AB1}"/>
                  </a:ext>
                </a:extLst>
              </p:cNvPr>
              <p:cNvGrpSpPr/>
              <p:nvPr/>
            </p:nvGrpSpPr>
            <p:grpSpPr>
              <a:xfrm>
                <a:off x="3675221" y="2115601"/>
                <a:ext cx="2592793" cy="2592793"/>
                <a:chOff x="3675221" y="2115601"/>
                <a:chExt cx="2592793" cy="2592793"/>
              </a:xfrm>
              <a:effectLst>
                <a:outerShdw blurRad="127000" dist="139700" dir="5400000" algn="ctr" rotWithShape="0">
                  <a:schemeClr val="tx1"/>
                </a:outerShdw>
              </a:effectLst>
            </p:grpSpPr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A688997D-18EA-45C0-A214-F21F24C91E6D}"/>
                    </a:ext>
                  </a:extLst>
                </p:cNvPr>
                <p:cNvGrpSpPr/>
                <p:nvPr/>
              </p:nvGrpSpPr>
              <p:grpSpPr>
                <a:xfrm>
                  <a:off x="3675221" y="3316370"/>
                  <a:ext cx="2592793" cy="191256"/>
                  <a:chOff x="3675221" y="3316370"/>
                  <a:chExt cx="2592793" cy="191256"/>
                </a:xfrm>
              </p:grpSpPr>
              <p:sp>
                <p:nvSpPr>
                  <p:cNvPr id="418" name="四角形: 角を丸くする 417">
                    <a:extLst>
                      <a:ext uri="{FF2B5EF4-FFF2-40B4-BE49-F238E27FC236}">
                        <a16:creationId xmlns:a16="http://schemas.microsoft.com/office/drawing/2014/main" id="{2E6EB040-E285-4527-8114-130D54050BF7}"/>
                      </a:ext>
                    </a:extLst>
                  </p:cNvPr>
                  <p:cNvSpPr/>
                  <p:nvPr/>
                </p:nvSpPr>
                <p:spPr>
                  <a:xfrm>
                    <a:off x="4341963" y="3354828"/>
                    <a:ext cx="1267488" cy="1143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C7B4AB71-EE32-4108-8F8B-BFF17B172DD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91108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A8B32610-1F59-4360-A77C-0AEF5E579038}"/>
                      </a:ext>
                    </a:extLst>
                  </p:cNvPr>
                  <p:cNvSpPr/>
                  <p:nvPr/>
                </p:nvSpPr>
                <p:spPr>
                  <a:xfrm>
                    <a:off x="3675221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002B16E3-4A7B-48DA-90C7-E0CC2A32C792}"/>
                    </a:ext>
                  </a:extLst>
                </p:cNvPr>
                <p:cNvGrpSpPr/>
                <p:nvPr/>
              </p:nvGrpSpPr>
              <p:grpSpPr>
                <a:xfrm rot="5400000">
                  <a:off x="3675221" y="3316370"/>
                  <a:ext cx="2592793" cy="191256"/>
                  <a:chOff x="3675221" y="3316370"/>
                  <a:chExt cx="2592793" cy="191256"/>
                </a:xfrm>
              </p:grpSpPr>
              <p:sp>
                <p:nvSpPr>
                  <p:cNvPr id="435" name="四角形: 角を丸くする 434">
                    <a:extLst>
                      <a:ext uri="{FF2B5EF4-FFF2-40B4-BE49-F238E27FC236}">
                        <a16:creationId xmlns:a16="http://schemas.microsoft.com/office/drawing/2014/main" id="{DFBD1DE4-2D14-4E1B-9A4E-EBACC3748E75}"/>
                      </a:ext>
                    </a:extLst>
                  </p:cNvPr>
                  <p:cNvSpPr/>
                  <p:nvPr/>
                </p:nvSpPr>
                <p:spPr>
                  <a:xfrm>
                    <a:off x="4341963" y="3354828"/>
                    <a:ext cx="1267488" cy="1143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E39AC7D6-1ADB-45BA-B45F-036305C0B92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91108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C511D8A0-FD5D-449C-A626-ED9AF03AF306}"/>
                      </a:ext>
                    </a:extLst>
                  </p:cNvPr>
                  <p:cNvSpPr/>
                  <p:nvPr/>
                </p:nvSpPr>
                <p:spPr>
                  <a:xfrm>
                    <a:off x="3675221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7A4F3E86-B16B-436E-BC35-97838DC397AC}"/>
                    </a:ext>
                  </a:extLst>
                </p:cNvPr>
                <p:cNvSpPr/>
                <p:nvPr/>
              </p:nvSpPr>
              <p:spPr>
                <a:xfrm>
                  <a:off x="4740156" y="3181100"/>
                  <a:ext cx="461572" cy="461572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0" prst="relaxedIns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5FCEA804-FD52-4271-B03A-35A9125DA778}"/>
                  </a:ext>
                </a:extLst>
              </p:cNvPr>
              <p:cNvSpPr/>
              <p:nvPr/>
            </p:nvSpPr>
            <p:spPr>
              <a:xfrm>
                <a:off x="4840346" y="1496741"/>
                <a:ext cx="283888" cy="2838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50800" dir="5400000" algn="ctr" rotWithShape="0">
                  <a:schemeClr val="tx1"/>
                </a:outerShdw>
              </a:effectLst>
              <a:scene3d>
                <a:camera prst="orthographicFront"/>
                <a:lightRig rig="threePt" dir="t"/>
              </a:scene3d>
              <a:sp3d>
                <a:bevelT w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0E95A961-A0EC-452C-ACC2-CF514B7F2EED}"/>
                </a:ext>
              </a:extLst>
            </p:cNvPr>
            <p:cNvGrpSpPr/>
            <p:nvPr/>
          </p:nvGrpSpPr>
          <p:grpSpPr>
            <a:xfrm>
              <a:off x="2447656" y="892112"/>
              <a:ext cx="5046727" cy="5038496"/>
              <a:chOff x="2447656" y="892112"/>
              <a:chExt cx="5046727" cy="5038496"/>
            </a:xfrm>
          </p:grpSpPr>
          <p:sp>
            <p:nvSpPr>
              <p:cNvPr id="537" name="テキスト ボックス 536">
                <a:extLst>
                  <a:ext uri="{FF2B5EF4-FFF2-40B4-BE49-F238E27FC236}">
                    <a16:creationId xmlns:a16="http://schemas.microsoft.com/office/drawing/2014/main" id="{F19A1E80-758E-4B6C-B164-66B4D72D55F1}"/>
                  </a:ext>
                </a:extLst>
              </p:cNvPr>
              <p:cNvSpPr txBox="1"/>
              <p:nvPr/>
            </p:nvSpPr>
            <p:spPr>
              <a:xfrm>
                <a:off x="4867028" y="892112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38" name="テキスト ボックス 537">
                <a:extLst>
                  <a:ext uri="{FF2B5EF4-FFF2-40B4-BE49-F238E27FC236}">
                    <a16:creationId xmlns:a16="http://schemas.microsoft.com/office/drawing/2014/main" id="{6E2BD7C9-2170-40EC-A60A-D38347ADA7B0}"/>
                  </a:ext>
                </a:extLst>
              </p:cNvPr>
              <p:cNvSpPr txBox="1"/>
              <p:nvPr/>
            </p:nvSpPr>
            <p:spPr>
              <a:xfrm rot="10800000">
                <a:off x="4829889" y="5695948"/>
                <a:ext cx="18727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40" name="テキスト ボックス 539">
                <a:extLst>
                  <a:ext uri="{FF2B5EF4-FFF2-40B4-BE49-F238E27FC236}">
                    <a16:creationId xmlns:a16="http://schemas.microsoft.com/office/drawing/2014/main" id="{47EAAE71-E763-451D-9E76-E8A19050992E}"/>
                  </a:ext>
                </a:extLst>
              </p:cNvPr>
              <p:cNvSpPr txBox="1"/>
              <p:nvPr/>
            </p:nvSpPr>
            <p:spPr>
              <a:xfrm rot="587033">
                <a:off x="5336070" y="928041"/>
                <a:ext cx="148170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41" name="テキスト ボックス 540">
                <a:extLst>
                  <a:ext uri="{FF2B5EF4-FFF2-40B4-BE49-F238E27FC236}">
                    <a16:creationId xmlns:a16="http://schemas.microsoft.com/office/drawing/2014/main" id="{1970C7B4-083D-4A38-951A-2C2A340AF441}"/>
                  </a:ext>
                </a:extLst>
              </p:cNvPr>
              <p:cNvSpPr txBox="1"/>
              <p:nvPr/>
            </p:nvSpPr>
            <p:spPr>
              <a:xfrm rot="11387033">
                <a:off x="4437725" y="5648988"/>
                <a:ext cx="16118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43" name="テキスト ボックス 542">
                <a:extLst>
                  <a:ext uri="{FF2B5EF4-FFF2-40B4-BE49-F238E27FC236}">
                    <a16:creationId xmlns:a16="http://schemas.microsoft.com/office/drawing/2014/main" id="{6FEB8DED-CD85-45E5-A98E-E1A2AB9FC78A}"/>
                  </a:ext>
                </a:extLst>
              </p:cNvPr>
              <p:cNvSpPr txBox="1"/>
              <p:nvPr/>
            </p:nvSpPr>
            <p:spPr>
              <a:xfrm rot="1141838">
                <a:off x="5650955" y="1025298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44" name="テキスト ボックス 543">
                <a:extLst>
                  <a:ext uri="{FF2B5EF4-FFF2-40B4-BE49-F238E27FC236}">
                    <a16:creationId xmlns:a16="http://schemas.microsoft.com/office/drawing/2014/main" id="{A44257CD-6BCD-4E2D-94E0-A707D47C624D}"/>
                  </a:ext>
                </a:extLst>
              </p:cNvPr>
              <p:cNvSpPr txBox="1"/>
              <p:nvPr/>
            </p:nvSpPr>
            <p:spPr>
              <a:xfrm rot="11941838">
                <a:off x="4012115" y="5541592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46" name="テキスト ボックス 545">
                <a:extLst>
                  <a:ext uri="{FF2B5EF4-FFF2-40B4-BE49-F238E27FC236}">
                    <a16:creationId xmlns:a16="http://schemas.microsoft.com/office/drawing/2014/main" id="{ECCC630F-0575-482E-A414-FA44F8CAF9D5}"/>
                  </a:ext>
                </a:extLst>
              </p:cNvPr>
              <p:cNvSpPr txBox="1"/>
              <p:nvPr/>
            </p:nvSpPr>
            <p:spPr>
              <a:xfrm rot="1728871">
                <a:off x="6026941" y="1192326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47" name="テキスト ボックス 546">
                <a:extLst>
                  <a:ext uri="{FF2B5EF4-FFF2-40B4-BE49-F238E27FC236}">
                    <a16:creationId xmlns:a16="http://schemas.microsoft.com/office/drawing/2014/main" id="{940A93AC-9771-4AE3-A2F1-8C0525950523}"/>
                  </a:ext>
                </a:extLst>
              </p:cNvPr>
              <p:cNvSpPr txBox="1"/>
              <p:nvPr/>
            </p:nvSpPr>
            <p:spPr>
              <a:xfrm rot="12528871">
                <a:off x="3644471" y="5364443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49" name="テキスト ボックス 548">
                <a:extLst>
                  <a:ext uri="{FF2B5EF4-FFF2-40B4-BE49-F238E27FC236}">
                    <a16:creationId xmlns:a16="http://schemas.microsoft.com/office/drawing/2014/main" id="{FD7FD832-94CA-43DE-B3F8-44FE44A9D7F2}"/>
                  </a:ext>
                </a:extLst>
              </p:cNvPr>
              <p:cNvSpPr txBox="1"/>
              <p:nvPr/>
            </p:nvSpPr>
            <p:spPr>
              <a:xfrm rot="21018227">
                <a:off x="4462128" y="925440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27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50" name="テキスト ボックス 549">
                <a:extLst>
                  <a:ext uri="{FF2B5EF4-FFF2-40B4-BE49-F238E27FC236}">
                    <a16:creationId xmlns:a16="http://schemas.microsoft.com/office/drawing/2014/main" id="{856469D1-E9A8-4DA1-97DE-4C2CA8BED75E}"/>
                  </a:ext>
                </a:extLst>
              </p:cNvPr>
              <p:cNvSpPr txBox="1"/>
              <p:nvPr/>
            </p:nvSpPr>
            <p:spPr>
              <a:xfrm rot="10218227">
                <a:off x="5195682" y="5673555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28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52" name="テキスト ボックス 551">
                <a:extLst>
                  <a:ext uri="{FF2B5EF4-FFF2-40B4-BE49-F238E27FC236}">
                    <a16:creationId xmlns:a16="http://schemas.microsoft.com/office/drawing/2014/main" id="{8E5FFB89-0287-4F9A-ADC8-A743F67C81B3}"/>
                  </a:ext>
                </a:extLst>
              </p:cNvPr>
              <p:cNvSpPr txBox="1"/>
              <p:nvPr/>
            </p:nvSpPr>
            <p:spPr>
              <a:xfrm rot="20454944">
                <a:off x="4081407" y="1022211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53" name="テキスト ボックス 552">
                <a:extLst>
                  <a:ext uri="{FF2B5EF4-FFF2-40B4-BE49-F238E27FC236}">
                    <a16:creationId xmlns:a16="http://schemas.microsoft.com/office/drawing/2014/main" id="{62196892-919B-4F30-A78A-25FE797BEA87}"/>
                  </a:ext>
                </a:extLst>
              </p:cNvPr>
              <p:cNvSpPr txBox="1"/>
              <p:nvPr/>
            </p:nvSpPr>
            <p:spPr>
              <a:xfrm rot="9654944">
                <a:off x="5640043" y="5587075"/>
                <a:ext cx="14545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9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55" name="テキスト ボックス 554">
                <a:extLst>
                  <a:ext uri="{FF2B5EF4-FFF2-40B4-BE49-F238E27FC236}">
                    <a16:creationId xmlns:a16="http://schemas.microsoft.com/office/drawing/2014/main" id="{1577BCE8-8306-4538-9FF9-D069E793B399}"/>
                  </a:ext>
                </a:extLst>
              </p:cNvPr>
              <p:cNvSpPr txBox="1"/>
              <p:nvPr/>
            </p:nvSpPr>
            <p:spPr>
              <a:xfrm rot="19873171">
                <a:off x="3702446" y="115684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56" name="テキスト ボックス 555">
                <a:extLst>
                  <a:ext uri="{FF2B5EF4-FFF2-40B4-BE49-F238E27FC236}">
                    <a16:creationId xmlns:a16="http://schemas.microsoft.com/office/drawing/2014/main" id="{33112994-BE71-4636-BD9D-769D7186532C}"/>
                  </a:ext>
                </a:extLst>
              </p:cNvPr>
              <p:cNvSpPr txBox="1"/>
              <p:nvPr/>
            </p:nvSpPr>
            <p:spPr>
              <a:xfrm rot="9073171">
                <a:off x="5955315" y="543331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58" name="テキスト ボックス 557">
                <a:extLst>
                  <a:ext uri="{FF2B5EF4-FFF2-40B4-BE49-F238E27FC236}">
                    <a16:creationId xmlns:a16="http://schemas.microsoft.com/office/drawing/2014/main" id="{71A9A6FC-3EAD-4E5A-966C-26B629373452}"/>
                  </a:ext>
                </a:extLst>
              </p:cNvPr>
              <p:cNvSpPr txBox="1"/>
              <p:nvPr/>
            </p:nvSpPr>
            <p:spPr>
              <a:xfrm>
                <a:off x="4866707" y="89211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59" name="テキスト ボックス 558">
                <a:extLst>
                  <a:ext uri="{FF2B5EF4-FFF2-40B4-BE49-F238E27FC236}">
                    <a16:creationId xmlns:a16="http://schemas.microsoft.com/office/drawing/2014/main" id="{BD78F5A2-9D5C-4E8B-870B-F4F8AF5960DA}"/>
                  </a:ext>
                </a:extLst>
              </p:cNvPr>
              <p:cNvSpPr txBox="1"/>
              <p:nvPr/>
            </p:nvSpPr>
            <p:spPr>
              <a:xfrm rot="10800000">
                <a:off x="4842612" y="5695950"/>
                <a:ext cx="16118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61" name="テキスト ボックス 560">
                <a:extLst>
                  <a:ext uri="{FF2B5EF4-FFF2-40B4-BE49-F238E27FC236}">
                    <a16:creationId xmlns:a16="http://schemas.microsoft.com/office/drawing/2014/main" id="{E84E42F4-8B6F-4A2B-B918-AD372CD16DB9}"/>
                  </a:ext>
                </a:extLst>
              </p:cNvPr>
              <p:cNvSpPr txBox="1"/>
              <p:nvPr/>
            </p:nvSpPr>
            <p:spPr>
              <a:xfrm rot="4017827">
                <a:off x="7073282" y="2359515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62" name="テキスト ボックス 561">
                <a:extLst>
                  <a:ext uri="{FF2B5EF4-FFF2-40B4-BE49-F238E27FC236}">
                    <a16:creationId xmlns:a16="http://schemas.microsoft.com/office/drawing/2014/main" id="{F0C24D18-A79C-4667-A58B-DDF06104AD66}"/>
                  </a:ext>
                </a:extLst>
              </p:cNvPr>
              <p:cNvSpPr txBox="1"/>
              <p:nvPr/>
            </p:nvSpPr>
            <p:spPr>
              <a:xfrm rot="14817827">
                <a:off x="2622319" y="4216491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64" name="テキスト ボックス 563">
                <a:extLst>
                  <a:ext uri="{FF2B5EF4-FFF2-40B4-BE49-F238E27FC236}">
                    <a16:creationId xmlns:a16="http://schemas.microsoft.com/office/drawing/2014/main" id="{E3D007D4-61E5-42D3-BCC1-2429027D3E77}"/>
                  </a:ext>
                </a:extLst>
              </p:cNvPr>
              <p:cNvSpPr txBox="1"/>
              <p:nvPr/>
            </p:nvSpPr>
            <p:spPr>
              <a:xfrm rot="5077107">
                <a:off x="7294582" y="3141263"/>
                <a:ext cx="164946" cy="2346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65" name="テキスト ボックス 564">
                <a:extLst>
                  <a:ext uri="{FF2B5EF4-FFF2-40B4-BE49-F238E27FC236}">
                    <a16:creationId xmlns:a16="http://schemas.microsoft.com/office/drawing/2014/main" id="{B40A6D45-B3C3-412A-8527-C34AFA2AEEAF}"/>
                  </a:ext>
                </a:extLst>
              </p:cNvPr>
              <p:cNvSpPr txBox="1"/>
              <p:nvPr/>
            </p:nvSpPr>
            <p:spPr>
              <a:xfrm rot="15877107">
                <a:off x="2472987" y="3455514"/>
                <a:ext cx="18399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67" name="テキスト ボックス 566">
                <a:extLst>
                  <a:ext uri="{FF2B5EF4-FFF2-40B4-BE49-F238E27FC236}">
                    <a16:creationId xmlns:a16="http://schemas.microsoft.com/office/drawing/2014/main" id="{9FDE169F-B43B-483A-B547-1EED70E750A3}"/>
                  </a:ext>
                </a:extLst>
              </p:cNvPr>
              <p:cNvSpPr txBox="1"/>
              <p:nvPr/>
            </p:nvSpPr>
            <p:spPr>
              <a:xfrm rot="4519979">
                <a:off x="7186144" y="2758198"/>
                <a:ext cx="266248" cy="2346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68" name="テキスト ボックス 567">
                <a:extLst>
                  <a:ext uri="{FF2B5EF4-FFF2-40B4-BE49-F238E27FC236}">
                    <a16:creationId xmlns:a16="http://schemas.microsoft.com/office/drawing/2014/main" id="{892AEB56-7BCD-48D8-9C60-D29B06B65944}"/>
                  </a:ext>
                </a:extLst>
              </p:cNvPr>
              <p:cNvSpPr txBox="1"/>
              <p:nvPr/>
            </p:nvSpPr>
            <p:spPr>
              <a:xfrm rot="15319979">
                <a:off x="2481080" y="3839832"/>
                <a:ext cx="266248" cy="2346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70" name="テキスト ボックス 569">
                <a:extLst>
                  <a:ext uri="{FF2B5EF4-FFF2-40B4-BE49-F238E27FC236}">
                    <a16:creationId xmlns:a16="http://schemas.microsoft.com/office/drawing/2014/main" id="{469E4C7E-BED1-47F9-969A-795BA61BFD0A}"/>
                  </a:ext>
                </a:extLst>
              </p:cNvPr>
              <p:cNvSpPr txBox="1"/>
              <p:nvPr/>
            </p:nvSpPr>
            <p:spPr>
              <a:xfrm rot="19369038">
                <a:off x="3383290" y="1362518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29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71" name="テキスト ボックス 570">
                <a:extLst>
                  <a:ext uri="{FF2B5EF4-FFF2-40B4-BE49-F238E27FC236}">
                    <a16:creationId xmlns:a16="http://schemas.microsoft.com/office/drawing/2014/main" id="{0C09CC16-4BEE-4C15-AC44-197A6D1D585F}"/>
                  </a:ext>
                </a:extLst>
              </p:cNvPr>
              <p:cNvSpPr txBox="1"/>
              <p:nvPr/>
            </p:nvSpPr>
            <p:spPr>
              <a:xfrm rot="8569038">
                <a:off x="6246587" y="5250440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73" name="テキスト ボックス 572">
                <a:extLst>
                  <a:ext uri="{FF2B5EF4-FFF2-40B4-BE49-F238E27FC236}">
                    <a16:creationId xmlns:a16="http://schemas.microsoft.com/office/drawing/2014/main" id="{C600CDF3-B5B7-4B43-9EC4-B2C1000F3835}"/>
                  </a:ext>
                </a:extLst>
              </p:cNvPr>
              <p:cNvSpPr txBox="1"/>
              <p:nvPr/>
            </p:nvSpPr>
            <p:spPr>
              <a:xfrm rot="18787265">
                <a:off x="3070618" y="1632599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74" name="テキスト ボックス 573">
                <a:extLst>
                  <a:ext uri="{FF2B5EF4-FFF2-40B4-BE49-F238E27FC236}">
                    <a16:creationId xmlns:a16="http://schemas.microsoft.com/office/drawing/2014/main" id="{DA0D6784-7BBB-44D9-9F92-E891FFF38CC3}"/>
                  </a:ext>
                </a:extLst>
              </p:cNvPr>
              <p:cNvSpPr txBox="1"/>
              <p:nvPr/>
            </p:nvSpPr>
            <p:spPr>
              <a:xfrm rot="7987265">
                <a:off x="6555887" y="4987499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76" name="テキスト ボックス 575">
                <a:extLst>
                  <a:ext uri="{FF2B5EF4-FFF2-40B4-BE49-F238E27FC236}">
                    <a16:creationId xmlns:a16="http://schemas.microsoft.com/office/drawing/2014/main" id="{4A67A3AF-8D7C-42F4-A8DE-CAE1F65D214E}"/>
                  </a:ext>
                </a:extLst>
              </p:cNvPr>
              <p:cNvSpPr txBox="1"/>
              <p:nvPr/>
            </p:nvSpPr>
            <p:spPr>
              <a:xfrm rot="2314913">
                <a:off x="6365082" y="1420060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77" name="テキスト ボックス 576">
                <a:extLst>
                  <a:ext uri="{FF2B5EF4-FFF2-40B4-BE49-F238E27FC236}">
                    <a16:creationId xmlns:a16="http://schemas.microsoft.com/office/drawing/2014/main" id="{4A63F9F5-D24B-42AF-A2C1-D4720E11392C}"/>
                  </a:ext>
                </a:extLst>
              </p:cNvPr>
              <p:cNvSpPr txBox="1"/>
              <p:nvPr/>
            </p:nvSpPr>
            <p:spPr>
              <a:xfrm rot="13114913">
                <a:off x="3309356" y="5127518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79" name="テキスト ボックス 578">
                <a:extLst>
                  <a:ext uri="{FF2B5EF4-FFF2-40B4-BE49-F238E27FC236}">
                    <a16:creationId xmlns:a16="http://schemas.microsoft.com/office/drawing/2014/main" id="{54A7AA06-5619-4E6F-8081-8FF429BD4F44}"/>
                  </a:ext>
                </a:extLst>
              </p:cNvPr>
              <p:cNvSpPr txBox="1"/>
              <p:nvPr/>
            </p:nvSpPr>
            <p:spPr>
              <a:xfrm rot="2869718">
                <a:off x="6704508" y="1685840"/>
                <a:ext cx="14882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80" name="テキスト ボックス 579">
                <a:extLst>
                  <a:ext uri="{FF2B5EF4-FFF2-40B4-BE49-F238E27FC236}">
                    <a16:creationId xmlns:a16="http://schemas.microsoft.com/office/drawing/2014/main" id="{A89F9D6A-F2B3-4D5B-AC99-DBF3F0E336A9}"/>
                  </a:ext>
                </a:extLst>
              </p:cNvPr>
              <p:cNvSpPr txBox="1"/>
              <p:nvPr/>
            </p:nvSpPr>
            <p:spPr>
              <a:xfrm rot="13669718">
                <a:off x="3085430" y="4892208"/>
                <a:ext cx="18251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82" name="テキスト ボックス 581">
                <a:extLst>
                  <a:ext uri="{FF2B5EF4-FFF2-40B4-BE49-F238E27FC236}">
                    <a16:creationId xmlns:a16="http://schemas.microsoft.com/office/drawing/2014/main" id="{77474EEA-7530-4FC6-8F00-E23B26097294}"/>
                  </a:ext>
                </a:extLst>
              </p:cNvPr>
              <p:cNvSpPr txBox="1"/>
              <p:nvPr/>
            </p:nvSpPr>
            <p:spPr>
              <a:xfrm rot="3456751">
                <a:off x="6895059" y="201240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83" name="テキスト ボックス 582">
                <a:extLst>
                  <a:ext uri="{FF2B5EF4-FFF2-40B4-BE49-F238E27FC236}">
                    <a16:creationId xmlns:a16="http://schemas.microsoft.com/office/drawing/2014/main" id="{68E47E79-15F8-4462-A5DD-FC9D77F3095B}"/>
                  </a:ext>
                </a:extLst>
              </p:cNvPr>
              <p:cNvSpPr txBox="1"/>
              <p:nvPr/>
            </p:nvSpPr>
            <p:spPr>
              <a:xfrm rot="14256751">
                <a:off x="2774944" y="4589053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85" name="テキスト ボックス 584">
                <a:extLst>
                  <a:ext uri="{FF2B5EF4-FFF2-40B4-BE49-F238E27FC236}">
                    <a16:creationId xmlns:a16="http://schemas.microsoft.com/office/drawing/2014/main" id="{00101DBA-FF37-4C01-8B23-E7B2BCCD9EE5}"/>
                  </a:ext>
                </a:extLst>
              </p:cNvPr>
              <p:cNvSpPr txBox="1"/>
              <p:nvPr/>
            </p:nvSpPr>
            <p:spPr>
              <a:xfrm rot="6242003">
                <a:off x="7170052" y="3953801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86" name="テキスト ボックス 585">
                <a:extLst>
                  <a:ext uri="{FF2B5EF4-FFF2-40B4-BE49-F238E27FC236}">
                    <a16:creationId xmlns:a16="http://schemas.microsoft.com/office/drawing/2014/main" id="{13544678-E400-4A52-BE1C-0998B64937AD}"/>
                  </a:ext>
                </a:extLst>
              </p:cNvPr>
              <p:cNvSpPr txBox="1"/>
              <p:nvPr/>
            </p:nvSpPr>
            <p:spPr>
              <a:xfrm rot="17042003">
                <a:off x="2498094" y="2658157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88" name="テキスト ボックス 587">
                <a:extLst>
                  <a:ext uri="{FF2B5EF4-FFF2-40B4-BE49-F238E27FC236}">
                    <a16:creationId xmlns:a16="http://schemas.microsoft.com/office/drawing/2014/main" id="{6746ED13-55B0-41B4-A870-B01AFA5C2E96}"/>
                  </a:ext>
                </a:extLst>
              </p:cNvPr>
              <p:cNvSpPr txBox="1"/>
              <p:nvPr/>
            </p:nvSpPr>
            <p:spPr>
              <a:xfrm rot="5684875">
                <a:off x="7243127" y="3571916"/>
                <a:ext cx="266242" cy="2346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17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89" name="テキスト ボックス 588">
                <a:extLst>
                  <a:ext uri="{FF2B5EF4-FFF2-40B4-BE49-F238E27FC236}">
                    <a16:creationId xmlns:a16="http://schemas.microsoft.com/office/drawing/2014/main" id="{9815DA1C-B45B-4A2B-BE98-FB2319A2DCC1}"/>
                  </a:ext>
                </a:extLst>
              </p:cNvPr>
              <p:cNvSpPr txBox="1"/>
              <p:nvPr/>
            </p:nvSpPr>
            <p:spPr>
              <a:xfrm rot="16484875">
                <a:off x="2455706" y="3073149"/>
                <a:ext cx="266242" cy="2346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18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91" name="テキスト ボックス 590">
                <a:extLst>
                  <a:ext uri="{FF2B5EF4-FFF2-40B4-BE49-F238E27FC236}">
                    <a16:creationId xmlns:a16="http://schemas.microsoft.com/office/drawing/2014/main" id="{1F4B5D59-BE76-4318-BEB7-9AB65A19973F}"/>
                  </a:ext>
                </a:extLst>
              </p:cNvPr>
              <p:cNvSpPr txBox="1"/>
              <p:nvPr/>
            </p:nvSpPr>
            <p:spPr>
              <a:xfrm rot="18209270">
                <a:off x="2877598" y="1948097"/>
                <a:ext cx="168660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8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92" name="テキスト ボックス 591">
                <a:extLst>
                  <a:ext uri="{FF2B5EF4-FFF2-40B4-BE49-F238E27FC236}">
                    <a16:creationId xmlns:a16="http://schemas.microsoft.com/office/drawing/2014/main" id="{EEB63859-855F-4A8D-A90C-07A08E982218}"/>
                  </a:ext>
                </a:extLst>
              </p:cNvPr>
              <p:cNvSpPr txBox="1"/>
              <p:nvPr/>
            </p:nvSpPr>
            <p:spPr>
              <a:xfrm rot="7409270">
                <a:off x="6864852" y="4678337"/>
                <a:ext cx="168664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7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94" name="テキスト ボックス 593">
                <a:extLst>
                  <a:ext uri="{FF2B5EF4-FFF2-40B4-BE49-F238E27FC236}">
                    <a16:creationId xmlns:a16="http://schemas.microsoft.com/office/drawing/2014/main" id="{1BCAA0A8-076A-44A7-AAF4-FC5B2B5E96D2}"/>
                  </a:ext>
                </a:extLst>
              </p:cNvPr>
              <p:cNvSpPr txBox="1"/>
              <p:nvPr/>
            </p:nvSpPr>
            <p:spPr>
              <a:xfrm rot="17627497">
                <a:off x="2633070" y="2303942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19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595" name="テキスト ボックス 594">
                <a:extLst>
                  <a:ext uri="{FF2B5EF4-FFF2-40B4-BE49-F238E27FC236}">
                    <a16:creationId xmlns:a16="http://schemas.microsoft.com/office/drawing/2014/main" id="{07F95B27-AF8A-4FC3-8AE7-02952205800C}"/>
                  </a:ext>
                </a:extLst>
              </p:cNvPr>
              <p:cNvSpPr txBox="1"/>
              <p:nvPr/>
            </p:nvSpPr>
            <p:spPr>
              <a:xfrm rot="6827497">
                <a:off x="7020877" y="4327749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</p:grpSp>
      </p:grpSp>
      <p:grpSp>
        <p:nvGrpSpPr>
          <p:cNvPr id="600" name="グループ化 599">
            <a:extLst>
              <a:ext uri="{FF2B5EF4-FFF2-40B4-BE49-F238E27FC236}">
                <a16:creationId xmlns:a16="http://schemas.microsoft.com/office/drawing/2014/main" id="{C8788459-D231-405F-B5A6-8F40C4DD0E43}"/>
              </a:ext>
            </a:extLst>
          </p:cNvPr>
          <p:cNvGrpSpPr/>
          <p:nvPr/>
        </p:nvGrpSpPr>
        <p:grpSpPr>
          <a:xfrm>
            <a:off x="7273208" y="441660"/>
            <a:ext cx="794263" cy="7942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601" name="楕円 600">
              <a:extLst>
                <a:ext uri="{FF2B5EF4-FFF2-40B4-BE49-F238E27FC236}">
                  <a16:creationId xmlns:a16="http://schemas.microsoft.com/office/drawing/2014/main" id="{B5D44EED-E42E-4791-BE0F-8875318AD34D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円: 塗りつぶしなし 601">
              <a:extLst>
                <a:ext uri="{FF2B5EF4-FFF2-40B4-BE49-F238E27FC236}">
                  <a16:creationId xmlns:a16="http://schemas.microsoft.com/office/drawing/2014/main" id="{4DE1C755-6F0F-48A1-B30F-6A7BD4011ED9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3" name="フリーフォーム: 図形 602">
              <a:extLst>
                <a:ext uri="{FF2B5EF4-FFF2-40B4-BE49-F238E27FC236}">
                  <a16:creationId xmlns:a16="http://schemas.microsoft.com/office/drawing/2014/main" id="{94DA87CF-A95B-4977-A73B-37F01A110CFC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円: 塗りつぶしなし 603">
              <a:extLst>
                <a:ext uri="{FF2B5EF4-FFF2-40B4-BE49-F238E27FC236}">
                  <a16:creationId xmlns:a16="http://schemas.microsoft.com/office/drawing/2014/main" id="{88AA34EA-D4BA-4C0D-A221-01AA9C01FDB0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05" name="グループ化 604">
            <a:extLst>
              <a:ext uri="{FF2B5EF4-FFF2-40B4-BE49-F238E27FC236}">
                <a16:creationId xmlns:a16="http://schemas.microsoft.com/office/drawing/2014/main" id="{991E6EA7-3C66-4040-B40F-5800170E3D77}"/>
              </a:ext>
            </a:extLst>
          </p:cNvPr>
          <p:cNvGrpSpPr/>
          <p:nvPr/>
        </p:nvGrpSpPr>
        <p:grpSpPr>
          <a:xfrm>
            <a:off x="8201038" y="441660"/>
            <a:ext cx="794263" cy="7942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606" name="楕円 605">
              <a:extLst>
                <a:ext uri="{FF2B5EF4-FFF2-40B4-BE49-F238E27FC236}">
                  <a16:creationId xmlns:a16="http://schemas.microsoft.com/office/drawing/2014/main" id="{954C149D-D194-4533-8211-E9CFA185FCF5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: 塗りつぶしなし 606">
              <a:extLst>
                <a:ext uri="{FF2B5EF4-FFF2-40B4-BE49-F238E27FC236}">
                  <a16:creationId xmlns:a16="http://schemas.microsoft.com/office/drawing/2014/main" id="{561AFFDD-4DCB-4B08-8621-50C076777E73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96F7616F-AE6F-4318-B920-4E9D774F3D9F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円: 塗りつぶしなし 608">
              <a:extLst>
                <a:ext uri="{FF2B5EF4-FFF2-40B4-BE49-F238E27FC236}">
                  <a16:creationId xmlns:a16="http://schemas.microsoft.com/office/drawing/2014/main" id="{AC11EAB4-75D1-446F-9820-E9631377BCA7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935FB36B-B349-4FC4-81DB-B5E85D716633}"/>
              </a:ext>
            </a:extLst>
          </p:cNvPr>
          <p:cNvGrpSpPr/>
          <p:nvPr/>
        </p:nvGrpSpPr>
        <p:grpSpPr>
          <a:xfrm>
            <a:off x="7755589" y="929793"/>
            <a:ext cx="794263" cy="7942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611" name="楕円 610">
              <a:extLst>
                <a:ext uri="{FF2B5EF4-FFF2-40B4-BE49-F238E27FC236}">
                  <a16:creationId xmlns:a16="http://schemas.microsoft.com/office/drawing/2014/main" id="{4EAC3ECE-9100-455D-8A7E-8081525C2D02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円: 塗りつぶしなし 611">
              <a:extLst>
                <a:ext uri="{FF2B5EF4-FFF2-40B4-BE49-F238E27FC236}">
                  <a16:creationId xmlns:a16="http://schemas.microsoft.com/office/drawing/2014/main" id="{3BD02B6A-30E5-42F2-BC24-1DF639008B82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628A1754-1B13-4494-8C91-8EBEF074F18D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円: 塗りつぶしなし 613">
              <a:extLst>
                <a:ext uri="{FF2B5EF4-FFF2-40B4-BE49-F238E27FC236}">
                  <a16:creationId xmlns:a16="http://schemas.microsoft.com/office/drawing/2014/main" id="{74B84D7D-B414-4E5A-A0D7-4EB44CF0D0E5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5" name="グループ化 614">
            <a:extLst>
              <a:ext uri="{FF2B5EF4-FFF2-40B4-BE49-F238E27FC236}">
                <a16:creationId xmlns:a16="http://schemas.microsoft.com/office/drawing/2014/main" id="{64F67640-15CF-4BF8-ACE6-2A16A4390AE4}"/>
              </a:ext>
            </a:extLst>
          </p:cNvPr>
          <p:cNvGrpSpPr/>
          <p:nvPr/>
        </p:nvGrpSpPr>
        <p:grpSpPr>
          <a:xfrm>
            <a:off x="8683419" y="929793"/>
            <a:ext cx="794263" cy="7942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616" name="楕円 615">
              <a:extLst>
                <a:ext uri="{FF2B5EF4-FFF2-40B4-BE49-F238E27FC236}">
                  <a16:creationId xmlns:a16="http://schemas.microsoft.com/office/drawing/2014/main" id="{515ADE93-242E-466A-8655-E973B5D5C836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円: 塗りつぶしなし 616">
              <a:extLst>
                <a:ext uri="{FF2B5EF4-FFF2-40B4-BE49-F238E27FC236}">
                  <a16:creationId xmlns:a16="http://schemas.microsoft.com/office/drawing/2014/main" id="{735993A5-F3B8-4061-A11C-BD437491C776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90314269-6445-4594-977C-FC64B87D2C1F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円: 塗りつぶしなし 618">
              <a:extLst>
                <a:ext uri="{FF2B5EF4-FFF2-40B4-BE49-F238E27FC236}">
                  <a16:creationId xmlns:a16="http://schemas.microsoft.com/office/drawing/2014/main" id="{417FCDB3-C010-48C6-A8D1-B05D31AC9659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5313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13A8ECF-6273-4122-97FD-EC07659B9324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339933"/>
              </a:gs>
              <a:gs pos="100000">
                <a:schemeClr val="accent6">
                  <a:lumMod val="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9B3B54C3-8D7C-464B-A931-08FD2BD872D6}"/>
              </a:ext>
            </a:extLst>
          </p:cNvPr>
          <p:cNvGrpSpPr/>
          <p:nvPr/>
        </p:nvGrpSpPr>
        <p:grpSpPr>
          <a:xfrm>
            <a:off x="666750" y="838200"/>
            <a:ext cx="8464550" cy="5181600"/>
            <a:chOff x="666750" y="838200"/>
            <a:chExt cx="8464550" cy="5181600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A52D4A9-70D8-4F64-B3F8-5C0EDC356AD4}"/>
                </a:ext>
              </a:extLst>
            </p:cNvPr>
            <p:cNvGrpSpPr/>
            <p:nvPr/>
          </p:nvGrpSpPr>
          <p:grpSpPr>
            <a:xfrm>
              <a:off x="1371600" y="1701800"/>
              <a:ext cx="7759700" cy="3454400"/>
              <a:chOff x="1879600" y="1104900"/>
              <a:chExt cx="7759700" cy="3454400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61847A1A-0384-4F98-A67B-3FB4138C31BA}"/>
                  </a:ext>
                </a:extLst>
              </p:cNvPr>
              <p:cNvGrpSpPr/>
              <p:nvPr/>
            </p:nvGrpSpPr>
            <p:grpSpPr>
              <a:xfrm>
                <a:off x="1879600" y="1104900"/>
                <a:ext cx="2387600" cy="2590800"/>
                <a:chOff x="1879600" y="1104900"/>
                <a:chExt cx="2387600" cy="2590800"/>
              </a:xfrm>
              <a:noFill/>
            </p:grpSpPr>
            <p:sp>
              <p:nvSpPr>
                <p:cNvPr id="8" name="正方形/長方形 7">
                  <a:extLst>
                    <a:ext uri="{FF2B5EF4-FFF2-40B4-BE49-F238E27FC236}">
                      <a16:creationId xmlns:a16="http://schemas.microsoft.com/office/drawing/2014/main" id="{0191C88C-7D19-457B-B0CC-C4683652C5B6}"/>
                    </a:ext>
                  </a:extLst>
                </p:cNvPr>
                <p:cNvSpPr/>
                <p:nvPr/>
              </p:nvSpPr>
              <p:spPr>
                <a:xfrm>
                  <a:off x="18796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0" name="正方形/長方形 299">
                  <a:extLst>
                    <a:ext uri="{FF2B5EF4-FFF2-40B4-BE49-F238E27FC236}">
                      <a16:creationId xmlns:a16="http://schemas.microsoft.com/office/drawing/2014/main" id="{4AC233FE-CC75-4BD9-8FDA-17B9551DB289}"/>
                    </a:ext>
                  </a:extLst>
                </p:cNvPr>
                <p:cNvSpPr/>
                <p:nvPr/>
              </p:nvSpPr>
              <p:spPr>
                <a:xfrm>
                  <a:off x="18796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1" name="正方形/長方形 300">
                  <a:extLst>
                    <a:ext uri="{FF2B5EF4-FFF2-40B4-BE49-F238E27FC236}">
                      <a16:creationId xmlns:a16="http://schemas.microsoft.com/office/drawing/2014/main" id="{FBAA4289-8D2B-48DF-A302-626EEECAE9F5}"/>
                    </a:ext>
                  </a:extLst>
                </p:cNvPr>
                <p:cNvSpPr/>
                <p:nvPr/>
              </p:nvSpPr>
              <p:spPr>
                <a:xfrm>
                  <a:off x="18796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2" name="正方形/長方形 301">
                  <a:extLst>
                    <a:ext uri="{FF2B5EF4-FFF2-40B4-BE49-F238E27FC236}">
                      <a16:creationId xmlns:a16="http://schemas.microsoft.com/office/drawing/2014/main" id="{B8AF2ACD-39FF-4D2D-B4F3-5C89CBBEB037}"/>
                    </a:ext>
                  </a:extLst>
                </p:cNvPr>
                <p:cNvSpPr/>
                <p:nvPr/>
              </p:nvSpPr>
              <p:spPr>
                <a:xfrm>
                  <a:off x="24765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3" name="正方形/長方形 302">
                  <a:extLst>
                    <a:ext uri="{FF2B5EF4-FFF2-40B4-BE49-F238E27FC236}">
                      <a16:creationId xmlns:a16="http://schemas.microsoft.com/office/drawing/2014/main" id="{A4690EEF-C408-420A-919E-3CB6CD009C65}"/>
                    </a:ext>
                  </a:extLst>
                </p:cNvPr>
                <p:cNvSpPr/>
                <p:nvPr/>
              </p:nvSpPr>
              <p:spPr>
                <a:xfrm>
                  <a:off x="24765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4" name="正方形/長方形 303">
                  <a:extLst>
                    <a:ext uri="{FF2B5EF4-FFF2-40B4-BE49-F238E27FC236}">
                      <a16:creationId xmlns:a16="http://schemas.microsoft.com/office/drawing/2014/main" id="{69AA5A62-84FE-4FFA-A956-359A0737ED06}"/>
                    </a:ext>
                  </a:extLst>
                </p:cNvPr>
                <p:cNvSpPr/>
                <p:nvPr/>
              </p:nvSpPr>
              <p:spPr>
                <a:xfrm>
                  <a:off x="24765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5" name="正方形/長方形 304">
                  <a:extLst>
                    <a:ext uri="{FF2B5EF4-FFF2-40B4-BE49-F238E27FC236}">
                      <a16:creationId xmlns:a16="http://schemas.microsoft.com/office/drawing/2014/main" id="{8225D8A0-C826-481F-8F0A-55AAF97CEA51}"/>
                    </a:ext>
                  </a:extLst>
                </p:cNvPr>
                <p:cNvSpPr/>
                <p:nvPr/>
              </p:nvSpPr>
              <p:spPr>
                <a:xfrm>
                  <a:off x="30734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6" name="正方形/長方形 305">
                  <a:extLst>
                    <a:ext uri="{FF2B5EF4-FFF2-40B4-BE49-F238E27FC236}">
                      <a16:creationId xmlns:a16="http://schemas.microsoft.com/office/drawing/2014/main" id="{F8DFC891-DFED-4C8E-9B69-559B8392C30A}"/>
                    </a:ext>
                  </a:extLst>
                </p:cNvPr>
                <p:cNvSpPr/>
                <p:nvPr/>
              </p:nvSpPr>
              <p:spPr>
                <a:xfrm>
                  <a:off x="30734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7" name="正方形/長方形 306">
                  <a:extLst>
                    <a:ext uri="{FF2B5EF4-FFF2-40B4-BE49-F238E27FC236}">
                      <a16:creationId xmlns:a16="http://schemas.microsoft.com/office/drawing/2014/main" id="{D9E679FA-22A4-44CD-9566-E8353A6AF93A}"/>
                    </a:ext>
                  </a:extLst>
                </p:cNvPr>
                <p:cNvSpPr/>
                <p:nvPr/>
              </p:nvSpPr>
              <p:spPr>
                <a:xfrm>
                  <a:off x="30734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8" name="正方形/長方形 307">
                  <a:extLst>
                    <a:ext uri="{FF2B5EF4-FFF2-40B4-BE49-F238E27FC236}">
                      <a16:creationId xmlns:a16="http://schemas.microsoft.com/office/drawing/2014/main" id="{33D93066-50F9-4F74-ACC4-B31672C582F5}"/>
                    </a:ext>
                  </a:extLst>
                </p:cNvPr>
                <p:cNvSpPr/>
                <p:nvPr/>
              </p:nvSpPr>
              <p:spPr>
                <a:xfrm>
                  <a:off x="36703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9" name="正方形/長方形 308">
                  <a:extLst>
                    <a:ext uri="{FF2B5EF4-FFF2-40B4-BE49-F238E27FC236}">
                      <a16:creationId xmlns:a16="http://schemas.microsoft.com/office/drawing/2014/main" id="{2FB3ED45-6A43-46E1-A326-94FEEBA8A047}"/>
                    </a:ext>
                  </a:extLst>
                </p:cNvPr>
                <p:cNvSpPr/>
                <p:nvPr/>
              </p:nvSpPr>
              <p:spPr>
                <a:xfrm>
                  <a:off x="36703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0" name="正方形/長方形 309">
                  <a:extLst>
                    <a:ext uri="{FF2B5EF4-FFF2-40B4-BE49-F238E27FC236}">
                      <a16:creationId xmlns:a16="http://schemas.microsoft.com/office/drawing/2014/main" id="{4E75B0D4-3CB6-4F68-9CFF-F1754D3678C9}"/>
                    </a:ext>
                  </a:extLst>
                </p:cNvPr>
                <p:cNvSpPr/>
                <p:nvPr/>
              </p:nvSpPr>
              <p:spPr>
                <a:xfrm>
                  <a:off x="36703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F744BC35-0C44-4F72-9205-93FDBBF9DD30}"/>
                  </a:ext>
                </a:extLst>
              </p:cNvPr>
              <p:cNvGrpSpPr/>
              <p:nvPr/>
            </p:nvGrpSpPr>
            <p:grpSpPr>
              <a:xfrm>
                <a:off x="4267200" y="1104900"/>
                <a:ext cx="2387600" cy="2590800"/>
                <a:chOff x="1879600" y="1104900"/>
                <a:chExt cx="2387600" cy="2590800"/>
              </a:xfrm>
              <a:noFill/>
            </p:grpSpPr>
            <p:sp>
              <p:nvSpPr>
                <p:cNvPr id="312" name="正方形/長方形 311">
                  <a:extLst>
                    <a:ext uri="{FF2B5EF4-FFF2-40B4-BE49-F238E27FC236}">
                      <a16:creationId xmlns:a16="http://schemas.microsoft.com/office/drawing/2014/main" id="{FD92F449-08D9-4C38-B4F2-F2ACD97D7121}"/>
                    </a:ext>
                  </a:extLst>
                </p:cNvPr>
                <p:cNvSpPr/>
                <p:nvPr/>
              </p:nvSpPr>
              <p:spPr>
                <a:xfrm>
                  <a:off x="18796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3" name="正方形/長方形 312">
                  <a:extLst>
                    <a:ext uri="{FF2B5EF4-FFF2-40B4-BE49-F238E27FC236}">
                      <a16:creationId xmlns:a16="http://schemas.microsoft.com/office/drawing/2014/main" id="{314AEE4A-61BF-428D-8DB8-7AB76E5B2613}"/>
                    </a:ext>
                  </a:extLst>
                </p:cNvPr>
                <p:cNvSpPr/>
                <p:nvPr/>
              </p:nvSpPr>
              <p:spPr>
                <a:xfrm>
                  <a:off x="18796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4" name="正方形/長方形 313">
                  <a:extLst>
                    <a:ext uri="{FF2B5EF4-FFF2-40B4-BE49-F238E27FC236}">
                      <a16:creationId xmlns:a16="http://schemas.microsoft.com/office/drawing/2014/main" id="{39FCA74F-5E19-4F46-9F14-085B8DFECA5E}"/>
                    </a:ext>
                  </a:extLst>
                </p:cNvPr>
                <p:cNvSpPr/>
                <p:nvPr/>
              </p:nvSpPr>
              <p:spPr>
                <a:xfrm>
                  <a:off x="18796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5" name="正方形/長方形 314">
                  <a:extLst>
                    <a:ext uri="{FF2B5EF4-FFF2-40B4-BE49-F238E27FC236}">
                      <a16:creationId xmlns:a16="http://schemas.microsoft.com/office/drawing/2014/main" id="{AAAA5AE4-B020-4DEC-8544-49CC9A16A07A}"/>
                    </a:ext>
                  </a:extLst>
                </p:cNvPr>
                <p:cNvSpPr/>
                <p:nvPr/>
              </p:nvSpPr>
              <p:spPr>
                <a:xfrm>
                  <a:off x="24765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6" name="正方形/長方形 315">
                  <a:extLst>
                    <a:ext uri="{FF2B5EF4-FFF2-40B4-BE49-F238E27FC236}">
                      <a16:creationId xmlns:a16="http://schemas.microsoft.com/office/drawing/2014/main" id="{ECBA6647-E76E-4B74-A980-2814A3DF68EC}"/>
                    </a:ext>
                  </a:extLst>
                </p:cNvPr>
                <p:cNvSpPr/>
                <p:nvPr/>
              </p:nvSpPr>
              <p:spPr>
                <a:xfrm>
                  <a:off x="24765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7" name="正方形/長方形 316">
                  <a:extLst>
                    <a:ext uri="{FF2B5EF4-FFF2-40B4-BE49-F238E27FC236}">
                      <a16:creationId xmlns:a16="http://schemas.microsoft.com/office/drawing/2014/main" id="{F1022E68-57FD-44ED-BA91-2D354071F345}"/>
                    </a:ext>
                  </a:extLst>
                </p:cNvPr>
                <p:cNvSpPr/>
                <p:nvPr/>
              </p:nvSpPr>
              <p:spPr>
                <a:xfrm>
                  <a:off x="24765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8" name="正方形/長方形 317">
                  <a:extLst>
                    <a:ext uri="{FF2B5EF4-FFF2-40B4-BE49-F238E27FC236}">
                      <a16:creationId xmlns:a16="http://schemas.microsoft.com/office/drawing/2014/main" id="{CA448B0F-F437-49AB-9847-0F8347671A44}"/>
                    </a:ext>
                  </a:extLst>
                </p:cNvPr>
                <p:cNvSpPr/>
                <p:nvPr/>
              </p:nvSpPr>
              <p:spPr>
                <a:xfrm>
                  <a:off x="30734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9" name="正方形/長方形 318">
                  <a:extLst>
                    <a:ext uri="{FF2B5EF4-FFF2-40B4-BE49-F238E27FC236}">
                      <a16:creationId xmlns:a16="http://schemas.microsoft.com/office/drawing/2014/main" id="{C0071B07-F8E5-41FE-9B40-2BDA94C51559}"/>
                    </a:ext>
                  </a:extLst>
                </p:cNvPr>
                <p:cNvSpPr/>
                <p:nvPr/>
              </p:nvSpPr>
              <p:spPr>
                <a:xfrm>
                  <a:off x="30734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0" name="正方形/長方形 319">
                  <a:extLst>
                    <a:ext uri="{FF2B5EF4-FFF2-40B4-BE49-F238E27FC236}">
                      <a16:creationId xmlns:a16="http://schemas.microsoft.com/office/drawing/2014/main" id="{047283B1-B671-4E52-8276-E0BDF9EE51E1}"/>
                    </a:ext>
                  </a:extLst>
                </p:cNvPr>
                <p:cNvSpPr/>
                <p:nvPr/>
              </p:nvSpPr>
              <p:spPr>
                <a:xfrm>
                  <a:off x="30734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1" name="正方形/長方形 320">
                  <a:extLst>
                    <a:ext uri="{FF2B5EF4-FFF2-40B4-BE49-F238E27FC236}">
                      <a16:creationId xmlns:a16="http://schemas.microsoft.com/office/drawing/2014/main" id="{D612F050-3867-47E3-A87B-A5B76D34CF8E}"/>
                    </a:ext>
                  </a:extLst>
                </p:cNvPr>
                <p:cNvSpPr/>
                <p:nvPr/>
              </p:nvSpPr>
              <p:spPr>
                <a:xfrm>
                  <a:off x="36703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2" name="正方形/長方形 321">
                  <a:extLst>
                    <a:ext uri="{FF2B5EF4-FFF2-40B4-BE49-F238E27FC236}">
                      <a16:creationId xmlns:a16="http://schemas.microsoft.com/office/drawing/2014/main" id="{3A74CA83-DC4F-45AA-AA77-EAD076EC9BEF}"/>
                    </a:ext>
                  </a:extLst>
                </p:cNvPr>
                <p:cNvSpPr/>
                <p:nvPr/>
              </p:nvSpPr>
              <p:spPr>
                <a:xfrm>
                  <a:off x="36703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3" name="正方形/長方形 322">
                  <a:extLst>
                    <a:ext uri="{FF2B5EF4-FFF2-40B4-BE49-F238E27FC236}">
                      <a16:creationId xmlns:a16="http://schemas.microsoft.com/office/drawing/2014/main" id="{E24AF011-4260-4831-A781-69278A819745}"/>
                    </a:ext>
                  </a:extLst>
                </p:cNvPr>
                <p:cNvSpPr/>
                <p:nvPr/>
              </p:nvSpPr>
              <p:spPr>
                <a:xfrm>
                  <a:off x="36703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EFF3FFBE-E051-4FD5-9727-916070F21AA4}"/>
                  </a:ext>
                </a:extLst>
              </p:cNvPr>
              <p:cNvGrpSpPr/>
              <p:nvPr/>
            </p:nvGrpSpPr>
            <p:grpSpPr>
              <a:xfrm>
                <a:off x="6654800" y="1104900"/>
                <a:ext cx="2387600" cy="2590800"/>
                <a:chOff x="1879600" y="1104900"/>
                <a:chExt cx="2387600" cy="2590800"/>
              </a:xfrm>
              <a:noFill/>
            </p:grpSpPr>
            <p:sp>
              <p:nvSpPr>
                <p:cNvPr id="326" name="正方形/長方形 325">
                  <a:extLst>
                    <a:ext uri="{FF2B5EF4-FFF2-40B4-BE49-F238E27FC236}">
                      <a16:creationId xmlns:a16="http://schemas.microsoft.com/office/drawing/2014/main" id="{93E4AA56-6C25-46A8-BDBF-E7AFE88152D8}"/>
                    </a:ext>
                  </a:extLst>
                </p:cNvPr>
                <p:cNvSpPr/>
                <p:nvPr/>
              </p:nvSpPr>
              <p:spPr>
                <a:xfrm>
                  <a:off x="18796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7" name="正方形/長方形 326">
                  <a:extLst>
                    <a:ext uri="{FF2B5EF4-FFF2-40B4-BE49-F238E27FC236}">
                      <a16:creationId xmlns:a16="http://schemas.microsoft.com/office/drawing/2014/main" id="{87BE17F1-F067-4F8B-AA68-12ED11F31C2B}"/>
                    </a:ext>
                  </a:extLst>
                </p:cNvPr>
                <p:cNvSpPr/>
                <p:nvPr/>
              </p:nvSpPr>
              <p:spPr>
                <a:xfrm>
                  <a:off x="18796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8" name="正方形/長方形 327">
                  <a:extLst>
                    <a:ext uri="{FF2B5EF4-FFF2-40B4-BE49-F238E27FC236}">
                      <a16:creationId xmlns:a16="http://schemas.microsoft.com/office/drawing/2014/main" id="{E5B67BA5-D0C5-46A6-9BBB-298207C57FA8}"/>
                    </a:ext>
                  </a:extLst>
                </p:cNvPr>
                <p:cNvSpPr/>
                <p:nvPr/>
              </p:nvSpPr>
              <p:spPr>
                <a:xfrm>
                  <a:off x="18796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9" name="正方形/長方形 328">
                  <a:extLst>
                    <a:ext uri="{FF2B5EF4-FFF2-40B4-BE49-F238E27FC236}">
                      <a16:creationId xmlns:a16="http://schemas.microsoft.com/office/drawing/2014/main" id="{AB45183F-CFFA-4A4F-9D29-5586CD0427C8}"/>
                    </a:ext>
                  </a:extLst>
                </p:cNvPr>
                <p:cNvSpPr/>
                <p:nvPr/>
              </p:nvSpPr>
              <p:spPr>
                <a:xfrm>
                  <a:off x="24765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0" name="正方形/長方形 329">
                  <a:extLst>
                    <a:ext uri="{FF2B5EF4-FFF2-40B4-BE49-F238E27FC236}">
                      <a16:creationId xmlns:a16="http://schemas.microsoft.com/office/drawing/2014/main" id="{3A5DB4BB-96A9-4286-BE68-507324FC997B}"/>
                    </a:ext>
                  </a:extLst>
                </p:cNvPr>
                <p:cNvSpPr/>
                <p:nvPr/>
              </p:nvSpPr>
              <p:spPr>
                <a:xfrm>
                  <a:off x="24765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1" name="正方形/長方形 330">
                  <a:extLst>
                    <a:ext uri="{FF2B5EF4-FFF2-40B4-BE49-F238E27FC236}">
                      <a16:creationId xmlns:a16="http://schemas.microsoft.com/office/drawing/2014/main" id="{9F26FB45-CDA1-4F9E-AE15-A76B23F6C592}"/>
                    </a:ext>
                  </a:extLst>
                </p:cNvPr>
                <p:cNvSpPr/>
                <p:nvPr/>
              </p:nvSpPr>
              <p:spPr>
                <a:xfrm>
                  <a:off x="24765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2" name="正方形/長方形 331">
                  <a:extLst>
                    <a:ext uri="{FF2B5EF4-FFF2-40B4-BE49-F238E27FC236}">
                      <a16:creationId xmlns:a16="http://schemas.microsoft.com/office/drawing/2014/main" id="{885201F4-B2CC-49E6-A882-D1348833FE36}"/>
                    </a:ext>
                  </a:extLst>
                </p:cNvPr>
                <p:cNvSpPr/>
                <p:nvPr/>
              </p:nvSpPr>
              <p:spPr>
                <a:xfrm>
                  <a:off x="30734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3" name="正方形/長方形 332">
                  <a:extLst>
                    <a:ext uri="{FF2B5EF4-FFF2-40B4-BE49-F238E27FC236}">
                      <a16:creationId xmlns:a16="http://schemas.microsoft.com/office/drawing/2014/main" id="{4260E995-8D23-44B8-BE84-4DC6A4C17C76}"/>
                    </a:ext>
                  </a:extLst>
                </p:cNvPr>
                <p:cNvSpPr/>
                <p:nvPr/>
              </p:nvSpPr>
              <p:spPr>
                <a:xfrm>
                  <a:off x="30734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4" name="正方形/長方形 333">
                  <a:extLst>
                    <a:ext uri="{FF2B5EF4-FFF2-40B4-BE49-F238E27FC236}">
                      <a16:creationId xmlns:a16="http://schemas.microsoft.com/office/drawing/2014/main" id="{1AEED217-7B44-49A2-9DF9-0AF34AF0CAB5}"/>
                    </a:ext>
                  </a:extLst>
                </p:cNvPr>
                <p:cNvSpPr/>
                <p:nvPr/>
              </p:nvSpPr>
              <p:spPr>
                <a:xfrm>
                  <a:off x="30734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5" name="正方形/長方形 334">
                  <a:extLst>
                    <a:ext uri="{FF2B5EF4-FFF2-40B4-BE49-F238E27FC236}">
                      <a16:creationId xmlns:a16="http://schemas.microsoft.com/office/drawing/2014/main" id="{2790EB67-550A-41B2-8631-A3E4AE77022A}"/>
                    </a:ext>
                  </a:extLst>
                </p:cNvPr>
                <p:cNvSpPr/>
                <p:nvPr/>
              </p:nvSpPr>
              <p:spPr>
                <a:xfrm>
                  <a:off x="36703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6" name="正方形/長方形 335">
                  <a:extLst>
                    <a:ext uri="{FF2B5EF4-FFF2-40B4-BE49-F238E27FC236}">
                      <a16:creationId xmlns:a16="http://schemas.microsoft.com/office/drawing/2014/main" id="{47807332-AEF5-446F-B521-994E0EBBFDF9}"/>
                    </a:ext>
                  </a:extLst>
                </p:cNvPr>
                <p:cNvSpPr/>
                <p:nvPr/>
              </p:nvSpPr>
              <p:spPr>
                <a:xfrm>
                  <a:off x="36703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7" name="正方形/長方形 336">
                  <a:extLst>
                    <a:ext uri="{FF2B5EF4-FFF2-40B4-BE49-F238E27FC236}">
                      <a16:creationId xmlns:a16="http://schemas.microsoft.com/office/drawing/2014/main" id="{3AEF1CFD-2D5F-4B7C-9E97-6D379715DAD9}"/>
                    </a:ext>
                  </a:extLst>
                </p:cNvPr>
                <p:cNvSpPr/>
                <p:nvPr/>
              </p:nvSpPr>
              <p:spPr>
                <a:xfrm>
                  <a:off x="36703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BF89B137-D2E3-46B6-A294-EA88EBC9E915}"/>
                  </a:ext>
                </a:extLst>
              </p:cNvPr>
              <p:cNvGrpSpPr/>
              <p:nvPr/>
            </p:nvGrpSpPr>
            <p:grpSpPr>
              <a:xfrm>
                <a:off x="9042400" y="1104900"/>
                <a:ext cx="596900" cy="2590800"/>
                <a:chOff x="8895080" y="1104900"/>
                <a:chExt cx="596900" cy="2590800"/>
              </a:xfrm>
            </p:grpSpPr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3D6BB3FD-BAAB-49AA-B920-6F7A4DF4DE11}"/>
                    </a:ext>
                  </a:extLst>
                </p:cNvPr>
                <p:cNvSpPr/>
                <p:nvPr/>
              </p:nvSpPr>
              <p:spPr>
                <a:xfrm>
                  <a:off x="8895080" y="1104900"/>
                  <a:ext cx="596900" cy="863600"/>
                </a:xfrm>
                <a:prstGeom prst="rect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6DAFD05A-EA6A-4019-9AF2-FE39F924F7A9}"/>
                    </a:ext>
                  </a:extLst>
                </p:cNvPr>
                <p:cNvSpPr/>
                <p:nvPr/>
              </p:nvSpPr>
              <p:spPr>
                <a:xfrm>
                  <a:off x="8895080" y="1968500"/>
                  <a:ext cx="596900" cy="863600"/>
                </a:xfrm>
                <a:prstGeom prst="rect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DB344415-BBEF-4EB8-91C8-7DD77BBFCCB4}"/>
                    </a:ext>
                  </a:extLst>
                </p:cNvPr>
                <p:cNvSpPr/>
                <p:nvPr/>
              </p:nvSpPr>
              <p:spPr>
                <a:xfrm>
                  <a:off x="8895080" y="2832100"/>
                  <a:ext cx="596900" cy="863600"/>
                </a:xfrm>
                <a:prstGeom prst="rect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5C1AAB67-BF7E-45A2-AA36-6C643CC8A027}"/>
                  </a:ext>
                </a:extLst>
              </p:cNvPr>
              <p:cNvSpPr/>
              <p:nvPr/>
            </p:nvSpPr>
            <p:spPr>
              <a:xfrm>
                <a:off x="1879600" y="36957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CE012A59-5405-496B-882C-757BD089A5E6}"/>
                  </a:ext>
                </a:extLst>
              </p:cNvPr>
              <p:cNvSpPr/>
              <p:nvPr/>
            </p:nvSpPr>
            <p:spPr>
              <a:xfrm>
                <a:off x="4267200" y="36957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0EC9AA3B-2BD3-4517-A82B-CBF3B641E794}"/>
                  </a:ext>
                </a:extLst>
              </p:cNvPr>
              <p:cNvSpPr/>
              <p:nvPr/>
            </p:nvSpPr>
            <p:spPr>
              <a:xfrm>
                <a:off x="6654800" y="36957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4D6E4A2F-9C72-4548-8139-61535BD54E0C}"/>
                </a:ext>
              </a:extLst>
            </p:cNvPr>
            <p:cNvSpPr txBox="1"/>
            <p:nvPr/>
          </p:nvSpPr>
          <p:spPr>
            <a:xfrm>
              <a:off x="2287118" y="4570511"/>
              <a:ext cx="556563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1-12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65" name="テキスト ボックス 364">
              <a:extLst>
                <a:ext uri="{FF2B5EF4-FFF2-40B4-BE49-F238E27FC236}">
                  <a16:creationId xmlns:a16="http://schemas.microsoft.com/office/drawing/2014/main" id="{E54174EE-A457-4803-96F7-14BAE76DBFF5}"/>
                </a:ext>
              </a:extLst>
            </p:cNvPr>
            <p:cNvSpPr txBox="1"/>
            <p:nvPr/>
          </p:nvSpPr>
          <p:spPr>
            <a:xfrm>
              <a:off x="4628231" y="4570511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13-24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66" name="テキスト ボックス 365">
              <a:extLst>
                <a:ext uri="{FF2B5EF4-FFF2-40B4-BE49-F238E27FC236}">
                  <a16:creationId xmlns:a16="http://schemas.microsoft.com/office/drawing/2014/main" id="{FDE6EBC6-A001-4E34-9E9C-A1031046B992}"/>
                </a:ext>
              </a:extLst>
            </p:cNvPr>
            <p:cNvSpPr txBox="1"/>
            <p:nvPr/>
          </p:nvSpPr>
          <p:spPr>
            <a:xfrm>
              <a:off x="7015831" y="4570511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25-36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68" name="テキスト ボックス 367">
              <a:extLst>
                <a:ext uri="{FF2B5EF4-FFF2-40B4-BE49-F238E27FC236}">
                  <a16:creationId xmlns:a16="http://schemas.microsoft.com/office/drawing/2014/main" id="{2CAD0E1E-6D97-422D-A81B-09FD98F5CEE1}"/>
                </a:ext>
              </a:extLst>
            </p:cNvPr>
            <p:cNvSpPr txBox="1"/>
            <p:nvPr/>
          </p:nvSpPr>
          <p:spPr>
            <a:xfrm>
              <a:off x="2884018" y="1116111"/>
              <a:ext cx="556563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1-18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E5C92F4-FD5A-4A9F-A758-7C9A924A20DF}"/>
                </a:ext>
              </a:extLst>
            </p:cNvPr>
            <p:cNvGrpSpPr/>
            <p:nvPr/>
          </p:nvGrpSpPr>
          <p:grpSpPr>
            <a:xfrm>
              <a:off x="1371600" y="838200"/>
              <a:ext cx="7162800" cy="863600"/>
              <a:chOff x="1371600" y="406400"/>
              <a:chExt cx="4775200" cy="863600"/>
            </a:xfrm>
          </p:grpSpPr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9CABA336-D5F6-47D6-9C34-359A063CB55E}"/>
                  </a:ext>
                </a:extLst>
              </p:cNvPr>
              <p:cNvSpPr/>
              <p:nvPr/>
            </p:nvSpPr>
            <p:spPr>
              <a:xfrm>
                <a:off x="1371600" y="4064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73" name="正方形/長方形 372">
                <a:extLst>
                  <a:ext uri="{FF2B5EF4-FFF2-40B4-BE49-F238E27FC236}">
                    <a16:creationId xmlns:a16="http://schemas.microsoft.com/office/drawing/2014/main" id="{7248AE33-BFD3-41F0-B88E-39034AEAC1DC}"/>
                  </a:ext>
                </a:extLst>
              </p:cNvPr>
              <p:cNvSpPr/>
              <p:nvPr/>
            </p:nvSpPr>
            <p:spPr>
              <a:xfrm>
                <a:off x="3759200" y="4064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</p:grpSp>
        <p:sp>
          <p:nvSpPr>
            <p:cNvPr id="374" name="テキスト ボックス 373">
              <a:extLst>
                <a:ext uri="{FF2B5EF4-FFF2-40B4-BE49-F238E27FC236}">
                  <a16:creationId xmlns:a16="http://schemas.microsoft.com/office/drawing/2014/main" id="{29FD0FE1-0208-411D-9A9C-4371500AEB36}"/>
                </a:ext>
              </a:extLst>
            </p:cNvPr>
            <p:cNvSpPr txBox="1"/>
            <p:nvPr/>
          </p:nvSpPr>
          <p:spPr>
            <a:xfrm>
              <a:off x="6399881" y="1116111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19-36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CFF088F3-D696-4C65-B1BF-BE880C686633}"/>
                </a:ext>
              </a:extLst>
            </p:cNvPr>
            <p:cNvGrpSpPr/>
            <p:nvPr/>
          </p:nvGrpSpPr>
          <p:grpSpPr>
            <a:xfrm>
              <a:off x="1371600" y="5156200"/>
              <a:ext cx="7162800" cy="863600"/>
              <a:chOff x="1371600" y="4724400"/>
              <a:chExt cx="4775200" cy="863600"/>
            </a:xfrm>
          </p:grpSpPr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37E5990F-9A3E-4DFC-A9C1-387034ADA409}"/>
                  </a:ext>
                </a:extLst>
              </p:cNvPr>
              <p:cNvSpPr/>
              <p:nvPr/>
            </p:nvSpPr>
            <p:spPr>
              <a:xfrm>
                <a:off x="1371600" y="4724400"/>
                <a:ext cx="11938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B3796FC-642E-4417-98B6-6DEC4DB20B38}"/>
                  </a:ext>
                </a:extLst>
              </p:cNvPr>
              <p:cNvSpPr/>
              <p:nvPr/>
            </p:nvSpPr>
            <p:spPr>
              <a:xfrm>
                <a:off x="2565400" y="4724400"/>
                <a:ext cx="1193800" cy="863600"/>
              </a:xfrm>
              <a:prstGeom prst="rect">
                <a:avLst/>
              </a:prstGeom>
              <a:solidFill>
                <a:schemeClr val="tx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D84F4577-AA70-42B8-A9C6-EFD7A11EC606}"/>
                  </a:ext>
                </a:extLst>
              </p:cNvPr>
              <p:cNvSpPr/>
              <p:nvPr/>
            </p:nvSpPr>
            <p:spPr>
              <a:xfrm>
                <a:off x="3759200" y="4724400"/>
                <a:ext cx="1193800" cy="863600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79" name="正方形/長方形 378">
                <a:extLst>
                  <a:ext uri="{FF2B5EF4-FFF2-40B4-BE49-F238E27FC236}">
                    <a16:creationId xmlns:a16="http://schemas.microsoft.com/office/drawing/2014/main" id="{FDBEDD83-75AB-41C9-AAA5-E2B6ECA5A90E}"/>
                  </a:ext>
                </a:extLst>
              </p:cNvPr>
              <p:cNvSpPr/>
              <p:nvPr/>
            </p:nvSpPr>
            <p:spPr>
              <a:xfrm>
                <a:off x="4953000" y="4724400"/>
                <a:ext cx="11938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 dirty="0"/>
              </a:p>
            </p:txBody>
          </p:sp>
        </p:grpSp>
        <p:sp>
          <p:nvSpPr>
            <p:cNvPr id="381" name="テキスト ボックス 380">
              <a:extLst>
                <a:ext uri="{FF2B5EF4-FFF2-40B4-BE49-F238E27FC236}">
                  <a16:creationId xmlns:a16="http://schemas.microsoft.com/office/drawing/2014/main" id="{31A16730-1587-473E-9508-247099EBD01B}"/>
                </a:ext>
              </a:extLst>
            </p:cNvPr>
            <p:cNvSpPr txBox="1"/>
            <p:nvPr/>
          </p:nvSpPr>
          <p:spPr>
            <a:xfrm>
              <a:off x="1984661" y="5406478"/>
              <a:ext cx="56457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Even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2" name="テキスト ボックス 381">
              <a:extLst>
                <a:ext uri="{FF2B5EF4-FFF2-40B4-BE49-F238E27FC236}">
                  <a16:creationId xmlns:a16="http://schemas.microsoft.com/office/drawing/2014/main" id="{FF504A1E-FEB6-4277-8269-491ECB831DAC}"/>
                </a:ext>
              </a:extLst>
            </p:cNvPr>
            <p:cNvSpPr txBox="1"/>
            <p:nvPr/>
          </p:nvSpPr>
          <p:spPr>
            <a:xfrm>
              <a:off x="7354054" y="5406478"/>
              <a:ext cx="50206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Odd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3" name="テキスト ボックス 382">
              <a:extLst>
                <a:ext uri="{FF2B5EF4-FFF2-40B4-BE49-F238E27FC236}">
                  <a16:creationId xmlns:a16="http://schemas.microsoft.com/office/drawing/2014/main" id="{1A2E4861-34D6-4FCE-8FDE-D8D7DAAAD656}"/>
                </a:ext>
              </a:extLst>
            </p:cNvPr>
            <p:cNvSpPr txBox="1"/>
            <p:nvPr/>
          </p:nvSpPr>
          <p:spPr>
            <a:xfrm>
              <a:off x="3772655" y="5406478"/>
              <a:ext cx="609462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Black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4" name="テキスト ボックス 383">
              <a:extLst>
                <a:ext uri="{FF2B5EF4-FFF2-40B4-BE49-F238E27FC236}">
                  <a16:creationId xmlns:a16="http://schemas.microsoft.com/office/drawing/2014/main" id="{B01B37DD-04C0-4A96-A5AE-3C2B0F44F76C}"/>
                </a:ext>
              </a:extLst>
            </p:cNvPr>
            <p:cNvSpPr txBox="1"/>
            <p:nvPr/>
          </p:nvSpPr>
          <p:spPr>
            <a:xfrm>
              <a:off x="5609342" y="5406478"/>
              <a:ext cx="478015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Red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5" name="テキスト ボックス 384">
              <a:extLst>
                <a:ext uri="{FF2B5EF4-FFF2-40B4-BE49-F238E27FC236}">
                  <a16:creationId xmlns:a16="http://schemas.microsoft.com/office/drawing/2014/main" id="{8B3C329C-8D3D-460E-837E-229C7DE144A1}"/>
                </a:ext>
              </a:extLst>
            </p:cNvPr>
            <p:cNvSpPr txBox="1"/>
            <p:nvPr/>
          </p:nvSpPr>
          <p:spPr>
            <a:xfrm rot="16200000">
              <a:off x="8560719" y="3694211"/>
              <a:ext cx="52931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2to1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6" name="テキスト ボックス 385">
              <a:extLst>
                <a:ext uri="{FF2B5EF4-FFF2-40B4-BE49-F238E27FC236}">
                  <a16:creationId xmlns:a16="http://schemas.microsoft.com/office/drawing/2014/main" id="{F37CB080-E911-47C3-8F12-78DB7C17A873}"/>
                </a:ext>
              </a:extLst>
            </p:cNvPr>
            <p:cNvSpPr txBox="1"/>
            <p:nvPr/>
          </p:nvSpPr>
          <p:spPr>
            <a:xfrm rot="16200000">
              <a:off x="8560719" y="2836961"/>
              <a:ext cx="52931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2to1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7" name="テキスト ボックス 386">
              <a:extLst>
                <a:ext uri="{FF2B5EF4-FFF2-40B4-BE49-F238E27FC236}">
                  <a16:creationId xmlns:a16="http://schemas.microsoft.com/office/drawing/2014/main" id="{3C7393DF-342A-44FB-B30E-4265B1472732}"/>
                </a:ext>
              </a:extLst>
            </p:cNvPr>
            <p:cNvSpPr txBox="1"/>
            <p:nvPr/>
          </p:nvSpPr>
          <p:spPr>
            <a:xfrm rot="16200000">
              <a:off x="8560719" y="1979711"/>
              <a:ext cx="52931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2to1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D774347C-0E27-4A4A-AA08-FE204DCB12A9}"/>
                </a:ext>
              </a:extLst>
            </p:cNvPr>
            <p:cNvGrpSpPr/>
            <p:nvPr/>
          </p:nvGrpSpPr>
          <p:grpSpPr>
            <a:xfrm>
              <a:off x="666750" y="1701800"/>
              <a:ext cx="704850" cy="2590800"/>
              <a:chOff x="490833" y="1701800"/>
              <a:chExt cx="859483" cy="1469064"/>
            </a:xfrm>
          </p:grpSpPr>
          <p:sp>
            <p:nvSpPr>
              <p:cNvPr id="388" name="矢印: 五方向 387">
                <a:extLst>
                  <a:ext uri="{FF2B5EF4-FFF2-40B4-BE49-F238E27FC236}">
                    <a16:creationId xmlns:a16="http://schemas.microsoft.com/office/drawing/2014/main" id="{10D03BAC-1D48-4A5E-8F38-CC7B1AF2B7BC}"/>
                  </a:ext>
                </a:extLst>
              </p:cNvPr>
              <p:cNvSpPr/>
              <p:nvPr/>
            </p:nvSpPr>
            <p:spPr>
              <a:xfrm rot="10800000">
                <a:off x="490833" y="1701800"/>
                <a:ext cx="859483" cy="734532"/>
              </a:xfrm>
              <a:prstGeom prst="homePlate">
                <a:avLst>
                  <a:gd name="adj" fmla="val 29252"/>
                </a:avLst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91" name="矢印: 五方向 390">
                <a:extLst>
                  <a:ext uri="{FF2B5EF4-FFF2-40B4-BE49-F238E27FC236}">
                    <a16:creationId xmlns:a16="http://schemas.microsoft.com/office/drawing/2014/main" id="{77FCDA2B-CA01-4FED-BCFD-3629432EA065}"/>
                  </a:ext>
                </a:extLst>
              </p:cNvPr>
              <p:cNvSpPr/>
              <p:nvPr/>
            </p:nvSpPr>
            <p:spPr>
              <a:xfrm rot="10800000">
                <a:off x="490833" y="2436332"/>
                <a:ext cx="859483" cy="734532"/>
              </a:xfrm>
              <a:prstGeom prst="homePlate">
                <a:avLst>
                  <a:gd name="adj" fmla="val 29252"/>
                </a:avLst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</p:grpSp>
        <p:sp>
          <p:nvSpPr>
            <p:cNvPr id="393" name="テキスト ボックス 392">
              <a:extLst>
                <a:ext uri="{FF2B5EF4-FFF2-40B4-BE49-F238E27FC236}">
                  <a16:creationId xmlns:a16="http://schemas.microsoft.com/office/drawing/2014/main" id="{6DAD34E9-C93B-47A2-88BA-F55097A40874}"/>
                </a:ext>
              </a:extLst>
            </p:cNvPr>
            <p:cNvSpPr txBox="1"/>
            <p:nvPr/>
          </p:nvSpPr>
          <p:spPr>
            <a:xfrm rot="16200000">
              <a:off x="926855" y="34910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94" name="テキスト ボックス 393">
              <a:extLst>
                <a:ext uri="{FF2B5EF4-FFF2-40B4-BE49-F238E27FC236}">
                  <a16:creationId xmlns:a16="http://schemas.microsoft.com/office/drawing/2014/main" id="{5EA5F163-E6FB-4C97-9926-9EB41500E6D8}"/>
                </a:ext>
              </a:extLst>
            </p:cNvPr>
            <p:cNvSpPr txBox="1"/>
            <p:nvPr/>
          </p:nvSpPr>
          <p:spPr>
            <a:xfrm rot="16200000">
              <a:off x="880370" y="2216653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00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A0E01F76-7AB6-4475-AAA6-17D40CA08472}"/>
                </a:ext>
              </a:extLst>
            </p:cNvPr>
            <p:cNvSpPr/>
            <p:nvPr/>
          </p:nvSpPr>
          <p:spPr>
            <a:xfrm>
              <a:off x="1446837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C2AAC897-2BB4-4250-A05B-3738ECE0D00B}"/>
                </a:ext>
              </a:extLst>
            </p:cNvPr>
            <p:cNvSpPr/>
            <p:nvPr/>
          </p:nvSpPr>
          <p:spPr>
            <a:xfrm>
              <a:off x="2037415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B7239744-5A4B-48E4-BD38-397BA36AED3B}"/>
                </a:ext>
              </a:extLst>
            </p:cNvPr>
            <p:cNvSpPr/>
            <p:nvPr/>
          </p:nvSpPr>
          <p:spPr>
            <a:xfrm>
              <a:off x="3233811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7DCBAAC7-AAB3-49C8-8AD4-84FF27BCE2EF}"/>
                </a:ext>
              </a:extLst>
            </p:cNvPr>
            <p:cNvSpPr/>
            <p:nvPr/>
          </p:nvSpPr>
          <p:spPr>
            <a:xfrm>
              <a:off x="2635613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65BFCAA6-A669-44FF-9FA3-9AD65429A546}"/>
                </a:ext>
              </a:extLst>
            </p:cNvPr>
            <p:cNvSpPr/>
            <p:nvPr/>
          </p:nvSpPr>
          <p:spPr>
            <a:xfrm>
              <a:off x="3832009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41E3D8F2-53D4-4D86-8986-AE59FC303350}"/>
                </a:ext>
              </a:extLst>
            </p:cNvPr>
            <p:cNvSpPr/>
            <p:nvPr/>
          </p:nvSpPr>
          <p:spPr>
            <a:xfrm>
              <a:off x="4430207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8A8A4BFB-A676-4DD8-BB70-6C07E088CB7C}"/>
                </a:ext>
              </a:extLst>
            </p:cNvPr>
            <p:cNvSpPr/>
            <p:nvPr/>
          </p:nvSpPr>
          <p:spPr>
            <a:xfrm>
              <a:off x="5626603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6" name="楕円 405">
              <a:extLst>
                <a:ext uri="{FF2B5EF4-FFF2-40B4-BE49-F238E27FC236}">
                  <a16:creationId xmlns:a16="http://schemas.microsoft.com/office/drawing/2014/main" id="{9E7C14E8-6FA2-4638-A42F-ED452BC159F9}"/>
                </a:ext>
              </a:extLst>
            </p:cNvPr>
            <p:cNvSpPr/>
            <p:nvPr/>
          </p:nvSpPr>
          <p:spPr>
            <a:xfrm>
              <a:off x="5028405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7" name="楕円 406">
              <a:extLst>
                <a:ext uri="{FF2B5EF4-FFF2-40B4-BE49-F238E27FC236}">
                  <a16:creationId xmlns:a16="http://schemas.microsoft.com/office/drawing/2014/main" id="{EB950318-99CC-4882-8FF2-28A443B87B13}"/>
                </a:ext>
              </a:extLst>
            </p:cNvPr>
            <p:cNvSpPr/>
            <p:nvPr/>
          </p:nvSpPr>
          <p:spPr>
            <a:xfrm>
              <a:off x="6224801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8" name="楕円 407">
              <a:extLst>
                <a:ext uri="{FF2B5EF4-FFF2-40B4-BE49-F238E27FC236}">
                  <a16:creationId xmlns:a16="http://schemas.microsoft.com/office/drawing/2014/main" id="{E5843ACA-9704-466F-9991-35F396662D2E}"/>
                </a:ext>
              </a:extLst>
            </p:cNvPr>
            <p:cNvSpPr/>
            <p:nvPr/>
          </p:nvSpPr>
          <p:spPr>
            <a:xfrm>
              <a:off x="7421197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9" name="楕円 408">
              <a:extLst>
                <a:ext uri="{FF2B5EF4-FFF2-40B4-BE49-F238E27FC236}">
                  <a16:creationId xmlns:a16="http://schemas.microsoft.com/office/drawing/2014/main" id="{2AB5505A-7CBD-4026-B35E-FFD866726903}"/>
                </a:ext>
              </a:extLst>
            </p:cNvPr>
            <p:cNvSpPr/>
            <p:nvPr/>
          </p:nvSpPr>
          <p:spPr>
            <a:xfrm>
              <a:off x="6822999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10" name="楕円 409">
              <a:extLst>
                <a:ext uri="{FF2B5EF4-FFF2-40B4-BE49-F238E27FC236}">
                  <a16:creationId xmlns:a16="http://schemas.microsoft.com/office/drawing/2014/main" id="{EEB23CE1-C221-4253-B2BE-5937400237F1}"/>
                </a:ext>
              </a:extLst>
            </p:cNvPr>
            <p:cNvSpPr/>
            <p:nvPr/>
          </p:nvSpPr>
          <p:spPr>
            <a:xfrm>
              <a:off x="8019394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23" name="テキスト ボックス 422">
              <a:extLst>
                <a:ext uri="{FF2B5EF4-FFF2-40B4-BE49-F238E27FC236}">
                  <a16:creationId xmlns:a16="http://schemas.microsoft.com/office/drawing/2014/main" id="{46F2F0B7-EEEA-4FCD-ADCA-3D5A666C99FC}"/>
                </a:ext>
              </a:extLst>
            </p:cNvPr>
            <p:cNvSpPr txBox="1"/>
            <p:nvPr/>
          </p:nvSpPr>
          <p:spPr>
            <a:xfrm rot="16200000">
              <a:off x="1536422" y="19797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4" name="テキスト ボックス 423">
              <a:extLst>
                <a:ext uri="{FF2B5EF4-FFF2-40B4-BE49-F238E27FC236}">
                  <a16:creationId xmlns:a16="http://schemas.microsoft.com/office/drawing/2014/main" id="{69B2E5F2-4291-4439-BCA5-D7A12E6A11A7}"/>
                </a:ext>
              </a:extLst>
            </p:cNvPr>
            <p:cNvSpPr txBox="1"/>
            <p:nvPr/>
          </p:nvSpPr>
          <p:spPr>
            <a:xfrm rot="16200000">
              <a:off x="2130783" y="19797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5" name="テキスト ボックス 424">
              <a:extLst>
                <a:ext uri="{FF2B5EF4-FFF2-40B4-BE49-F238E27FC236}">
                  <a16:creationId xmlns:a16="http://schemas.microsoft.com/office/drawing/2014/main" id="{9B1FEE8B-CABF-424F-AD88-1FABA9F79EFF}"/>
                </a:ext>
              </a:extLst>
            </p:cNvPr>
            <p:cNvSpPr txBox="1"/>
            <p:nvPr/>
          </p:nvSpPr>
          <p:spPr>
            <a:xfrm rot="16200000">
              <a:off x="2725143" y="19797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9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6" name="テキスト ボックス 425">
              <a:extLst>
                <a:ext uri="{FF2B5EF4-FFF2-40B4-BE49-F238E27FC236}">
                  <a16:creationId xmlns:a16="http://schemas.microsoft.com/office/drawing/2014/main" id="{32BFEED2-C318-40CB-AD93-FD9C36212317}"/>
                </a:ext>
              </a:extLst>
            </p:cNvPr>
            <p:cNvSpPr txBox="1"/>
            <p:nvPr/>
          </p:nvSpPr>
          <p:spPr>
            <a:xfrm rot="16200000">
              <a:off x="327301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7" name="テキスト ボックス 426">
              <a:extLst>
                <a:ext uri="{FF2B5EF4-FFF2-40B4-BE49-F238E27FC236}">
                  <a16:creationId xmlns:a16="http://schemas.microsoft.com/office/drawing/2014/main" id="{4FE9CB6C-1875-4EC1-B913-9F9D56DC008A}"/>
                </a:ext>
              </a:extLst>
            </p:cNvPr>
            <p:cNvSpPr txBox="1"/>
            <p:nvPr/>
          </p:nvSpPr>
          <p:spPr>
            <a:xfrm rot="16200000">
              <a:off x="387499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8" name="テキスト ボックス 427">
              <a:extLst>
                <a:ext uri="{FF2B5EF4-FFF2-40B4-BE49-F238E27FC236}">
                  <a16:creationId xmlns:a16="http://schemas.microsoft.com/office/drawing/2014/main" id="{12DE8DF8-A449-4D7F-8070-91F5C2E49983}"/>
                </a:ext>
              </a:extLst>
            </p:cNvPr>
            <p:cNvSpPr txBox="1"/>
            <p:nvPr/>
          </p:nvSpPr>
          <p:spPr>
            <a:xfrm rot="16200000">
              <a:off x="4469358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9" name="テキスト ボックス 428">
              <a:extLst>
                <a:ext uri="{FF2B5EF4-FFF2-40B4-BE49-F238E27FC236}">
                  <a16:creationId xmlns:a16="http://schemas.microsoft.com/office/drawing/2014/main" id="{A6FCF77B-0AF0-49C7-9D01-53CD203391EA}"/>
                </a:ext>
              </a:extLst>
            </p:cNvPr>
            <p:cNvSpPr txBox="1"/>
            <p:nvPr/>
          </p:nvSpPr>
          <p:spPr>
            <a:xfrm rot="16200000">
              <a:off x="5078956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0" name="テキスト ボックス 429">
              <a:extLst>
                <a:ext uri="{FF2B5EF4-FFF2-40B4-BE49-F238E27FC236}">
                  <a16:creationId xmlns:a16="http://schemas.microsoft.com/office/drawing/2014/main" id="{A36BCFB5-2824-4658-AF00-88AEA233A378}"/>
                </a:ext>
              </a:extLst>
            </p:cNvPr>
            <p:cNvSpPr txBox="1"/>
            <p:nvPr/>
          </p:nvSpPr>
          <p:spPr>
            <a:xfrm rot="16200000">
              <a:off x="567331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1" name="テキスト ボックス 430">
              <a:extLst>
                <a:ext uri="{FF2B5EF4-FFF2-40B4-BE49-F238E27FC236}">
                  <a16:creationId xmlns:a16="http://schemas.microsoft.com/office/drawing/2014/main" id="{99D8C796-25C1-45AD-877B-F0B7A31E6769}"/>
                </a:ext>
              </a:extLst>
            </p:cNvPr>
            <p:cNvSpPr txBox="1"/>
            <p:nvPr/>
          </p:nvSpPr>
          <p:spPr>
            <a:xfrm rot="16200000">
              <a:off x="626767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27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2" name="テキスト ボックス 431">
              <a:extLst>
                <a:ext uri="{FF2B5EF4-FFF2-40B4-BE49-F238E27FC236}">
                  <a16:creationId xmlns:a16="http://schemas.microsoft.com/office/drawing/2014/main" id="{97762150-9AE5-4EDC-894E-7CDE24B4BC26}"/>
                </a:ext>
              </a:extLst>
            </p:cNvPr>
            <p:cNvSpPr txBox="1"/>
            <p:nvPr/>
          </p:nvSpPr>
          <p:spPr>
            <a:xfrm rot="16200000">
              <a:off x="6862038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3" name="テキスト ボックス 432">
              <a:extLst>
                <a:ext uri="{FF2B5EF4-FFF2-40B4-BE49-F238E27FC236}">
                  <a16:creationId xmlns:a16="http://schemas.microsoft.com/office/drawing/2014/main" id="{1C5E6335-D22A-4B18-8681-5309305CA89C}"/>
                </a:ext>
              </a:extLst>
            </p:cNvPr>
            <p:cNvSpPr txBox="1"/>
            <p:nvPr/>
          </p:nvSpPr>
          <p:spPr>
            <a:xfrm rot="16200000">
              <a:off x="7464018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4" name="テキスト ボックス 433">
              <a:extLst>
                <a:ext uri="{FF2B5EF4-FFF2-40B4-BE49-F238E27FC236}">
                  <a16:creationId xmlns:a16="http://schemas.microsoft.com/office/drawing/2014/main" id="{951B2C12-C6F9-41C9-98A6-7388D776D1A9}"/>
                </a:ext>
              </a:extLst>
            </p:cNvPr>
            <p:cNvSpPr txBox="1"/>
            <p:nvPr/>
          </p:nvSpPr>
          <p:spPr>
            <a:xfrm rot="16200000">
              <a:off x="8058379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5" name="楕円 434">
              <a:extLst>
                <a:ext uri="{FF2B5EF4-FFF2-40B4-BE49-F238E27FC236}">
                  <a16:creationId xmlns:a16="http://schemas.microsoft.com/office/drawing/2014/main" id="{5125549D-ADF4-4A68-827D-93501274C8D4}"/>
                </a:ext>
              </a:extLst>
            </p:cNvPr>
            <p:cNvSpPr/>
            <p:nvPr/>
          </p:nvSpPr>
          <p:spPr>
            <a:xfrm>
              <a:off x="1446837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6" name="楕円 435">
              <a:extLst>
                <a:ext uri="{FF2B5EF4-FFF2-40B4-BE49-F238E27FC236}">
                  <a16:creationId xmlns:a16="http://schemas.microsoft.com/office/drawing/2014/main" id="{DF2E33A5-3CB9-48E0-A07D-4A99AA305A65}"/>
                </a:ext>
              </a:extLst>
            </p:cNvPr>
            <p:cNvSpPr/>
            <p:nvPr/>
          </p:nvSpPr>
          <p:spPr>
            <a:xfrm>
              <a:off x="2037415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7" name="楕円 436">
              <a:extLst>
                <a:ext uri="{FF2B5EF4-FFF2-40B4-BE49-F238E27FC236}">
                  <a16:creationId xmlns:a16="http://schemas.microsoft.com/office/drawing/2014/main" id="{C1B0FD9C-D67A-4127-8D56-3562E4B2CDF2}"/>
                </a:ext>
              </a:extLst>
            </p:cNvPr>
            <p:cNvSpPr/>
            <p:nvPr/>
          </p:nvSpPr>
          <p:spPr>
            <a:xfrm>
              <a:off x="3233811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8" name="楕円 437">
              <a:extLst>
                <a:ext uri="{FF2B5EF4-FFF2-40B4-BE49-F238E27FC236}">
                  <a16:creationId xmlns:a16="http://schemas.microsoft.com/office/drawing/2014/main" id="{14527658-649F-4E49-84E3-AB8D805B06D2}"/>
                </a:ext>
              </a:extLst>
            </p:cNvPr>
            <p:cNvSpPr/>
            <p:nvPr/>
          </p:nvSpPr>
          <p:spPr>
            <a:xfrm>
              <a:off x="2635613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9" name="楕円 438">
              <a:extLst>
                <a:ext uri="{FF2B5EF4-FFF2-40B4-BE49-F238E27FC236}">
                  <a16:creationId xmlns:a16="http://schemas.microsoft.com/office/drawing/2014/main" id="{71F2ACF2-5D6B-43D0-845D-E3994E1FBE72}"/>
                </a:ext>
              </a:extLst>
            </p:cNvPr>
            <p:cNvSpPr/>
            <p:nvPr/>
          </p:nvSpPr>
          <p:spPr>
            <a:xfrm>
              <a:off x="3832009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0" name="楕円 439">
              <a:extLst>
                <a:ext uri="{FF2B5EF4-FFF2-40B4-BE49-F238E27FC236}">
                  <a16:creationId xmlns:a16="http://schemas.microsoft.com/office/drawing/2014/main" id="{D7445A65-9365-47E0-BF78-8CD09566EB08}"/>
                </a:ext>
              </a:extLst>
            </p:cNvPr>
            <p:cNvSpPr/>
            <p:nvPr/>
          </p:nvSpPr>
          <p:spPr>
            <a:xfrm>
              <a:off x="4430207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1" name="楕円 440">
              <a:extLst>
                <a:ext uri="{FF2B5EF4-FFF2-40B4-BE49-F238E27FC236}">
                  <a16:creationId xmlns:a16="http://schemas.microsoft.com/office/drawing/2014/main" id="{80045266-7085-48EB-AB51-C046FD524607}"/>
                </a:ext>
              </a:extLst>
            </p:cNvPr>
            <p:cNvSpPr/>
            <p:nvPr/>
          </p:nvSpPr>
          <p:spPr>
            <a:xfrm>
              <a:off x="5626603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2" name="楕円 441">
              <a:extLst>
                <a:ext uri="{FF2B5EF4-FFF2-40B4-BE49-F238E27FC236}">
                  <a16:creationId xmlns:a16="http://schemas.microsoft.com/office/drawing/2014/main" id="{010FE6C8-A46A-4DFE-BCCE-7EDC472667D2}"/>
                </a:ext>
              </a:extLst>
            </p:cNvPr>
            <p:cNvSpPr/>
            <p:nvPr/>
          </p:nvSpPr>
          <p:spPr>
            <a:xfrm>
              <a:off x="5028405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E094F395-5A51-4A22-B3D7-4033E7D27DFB}"/>
                </a:ext>
              </a:extLst>
            </p:cNvPr>
            <p:cNvSpPr/>
            <p:nvPr/>
          </p:nvSpPr>
          <p:spPr>
            <a:xfrm>
              <a:off x="6224801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4" name="楕円 443">
              <a:extLst>
                <a:ext uri="{FF2B5EF4-FFF2-40B4-BE49-F238E27FC236}">
                  <a16:creationId xmlns:a16="http://schemas.microsoft.com/office/drawing/2014/main" id="{9204761A-DE38-497D-8CA1-EEBD53B50ADA}"/>
                </a:ext>
              </a:extLst>
            </p:cNvPr>
            <p:cNvSpPr/>
            <p:nvPr/>
          </p:nvSpPr>
          <p:spPr>
            <a:xfrm>
              <a:off x="7421197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5" name="楕円 444">
              <a:extLst>
                <a:ext uri="{FF2B5EF4-FFF2-40B4-BE49-F238E27FC236}">
                  <a16:creationId xmlns:a16="http://schemas.microsoft.com/office/drawing/2014/main" id="{D6A03151-8BB9-420C-A8FF-B6A6FE8924E7}"/>
                </a:ext>
              </a:extLst>
            </p:cNvPr>
            <p:cNvSpPr/>
            <p:nvPr/>
          </p:nvSpPr>
          <p:spPr>
            <a:xfrm>
              <a:off x="6822999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6" name="楕円 445">
              <a:extLst>
                <a:ext uri="{FF2B5EF4-FFF2-40B4-BE49-F238E27FC236}">
                  <a16:creationId xmlns:a16="http://schemas.microsoft.com/office/drawing/2014/main" id="{4BF80362-25AA-4CE6-AD76-6A294D253999}"/>
                </a:ext>
              </a:extLst>
            </p:cNvPr>
            <p:cNvSpPr/>
            <p:nvPr/>
          </p:nvSpPr>
          <p:spPr>
            <a:xfrm>
              <a:off x="8019394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7" name="テキスト ボックス 446">
              <a:extLst>
                <a:ext uri="{FF2B5EF4-FFF2-40B4-BE49-F238E27FC236}">
                  <a16:creationId xmlns:a16="http://schemas.microsoft.com/office/drawing/2014/main" id="{1F81D1D4-4562-41D6-B9ED-9BCBD7040159}"/>
                </a:ext>
              </a:extLst>
            </p:cNvPr>
            <p:cNvSpPr txBox="1"/>
            <p:nvPr/>
          </p:nvSpPr>
          <p:spPr>
            <a:xfrm rot="16200000">
              <a:off x="1536422" y="284839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48" name="テキスト ボックス 447">
              <a:extLst>
                <a:ext uri="{FF2B5EF4-FFF2-40B4-BE49-F238E27FC236}">
                  <a16:creationId xmlns:a16="http://schemas.microsoft.com/office/drawing/2014/main" id="{79A6071F-C2E6-4EEB-AA77-858F395A9232}"/>
                </a:ext>
              </a:extLst>
            </p:cNvPr>
            <p:cNvSpPr txBox="1"/>
            <p:nvPr/>
          </p:nvSpPr>
          <p:spPr>
            <a:xfrm rot="16200000">
              <a:off x="2130783" y="284839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49" name="テキスト ボックス 448">
              <a:extLst>
                <a:ext uri="{FF2B5EF4-FFF2-40B4-BE49-F238E27FC236}">
                  <a16:creationId xmlns:a16="http://schemas.microsoft.com/office/drawing/2014/main" id="{3B928870-F6CA-40B7-88FD-49EE2C325D92}"/>
                </a:ext>
              </a:extLst>
            </p:cNvPr>
            <p:cNvSpPr txBox="1"/>
            <p:nvPr/>
          </p:nvSpPr>
          <p:spPr>
            <a:xfrm rot="16200000">
              <a:off x="2725143" y="284839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0" name="テキスト ボックス 449">
              <a:extLst>
                <a:ext uri="{FF2B5EF4-FFF2-40B4-BE49-F238E27FC236}">
                  <a16:creationId xmlns:a16="http://schemas.microsoft.com/office/drawing/2014/main" id="{4340D855-7832-484F-B659-D1CFC0268E5D}"/>
                </a:ext>
              </a:extLst>
            </p:cNvPr>
            <p:cNvSpPr txBox="1"/>
            <p:nvPr/>
          </p:nvSpPr>
          <p:spPr>
            <a:xfrm rot="16200000">
              <a:off x="327301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1" name="テキスト ボックス 450">
              <a:extLst>
                <a:ext uri="{FF2B5EF4-FFF2-40B4-BE49-F238E27FC236}">
                  <a16:creationId xmlns:a16="http://schemas.microsoft.com/office/drawing/2014/main" id="{A3C831DE-68C6-4508-A45E-4011A02E0121}"/>
                </a:ext>
              </a:extLst>
            </p:cNvPr>
            <p:cNvSpPr txBox="1"/>
            <p:nvPr/>
          </p:nvSpPr>
          <p:spPr>
            <a:xfrm rot="16200000">
              <a:off x="387499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2" name="テキスト ボックス 451">
              <a:extLst>
                <a:ext uri="{FF2B5EF4-FFF2-40B4-BE49-F238E27FC236}">
                  <a16:creationId xmlns:a16="http://schemas.microsoft.com/office/drawing/2014/main" id="{500A169D-3508-4758-AB46-F6B67CD46A71}"/>
                </a:ext>
              </a:extLst>
            </p:cNvPr>
            <p:cNvSpPr txBox="1"/>
            <p:nvPr/>
          </p:nvSpPr>
          <p:spPr>
            <a:xfrm rot="16200000">
              <a:off x="4469358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17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3" name="テキスト ボックス 452">
              <a:extLst>
                <a:ext uri="{FF2B5EF4-FFF2-40B4-BE49-F238E27FC236}">
                  <a16:creationId xmlns:a16="http://schemas.microsoft.com/office/drawing/2014/main" id="{A63A6C21-2854-439F-B23E-5653708D0F2A}"/>
                </a:ext>
              </a:extLst>
            </p:cNvPr>
            <p:cNvSpPr txBox="1"/>
            <p:nvPr/>
          </p:nvSpPr>
          <p:spPr>
            <a:xfrm rot="16200000">
              <a:off x="5078956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4" name="テキスト ボックス 453">
              <a:extLst>
                <a:ext uri="{FF2B5EF4-FFF2-40B4-BE49-F238E27FC236}">
                  <a16:creationId xmlns:a16="http://schemas.microsoft.com/office/drawing/2014/main" id="{AF704E2C-5233-4BCC-8435-D7E427679F79}"/>
                </a:ext>
              </a:extLst>
            </p:cNvPr>
            <p:cNvSpPr txBox="1"/>
            <p:nvPr/>
          </p:nvSpPr>
          <p:spPr>
            <a:xfrm rot="16200000">
              <a:off x="567331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5" name="テキスト ボックス 454">
              <a:extLst>
                <a:ext uri="{FF2B5EF4-FFF2-40B4-BE49-F238E27FC236}">
                  <a16:creationId xmlns:a16="http://schemas.microsoft.com/office/drawing/2014/main" id="{C63F4087-E155-4FA3-A591-C987AF4D6E27}"/>
                </a:ext>
              </a:extLst>
            </p:cNvPr>
            <p:cNvSpPr txBox="1"/>
            <p:nvPr/>
          </p:nvSpPr>
          <p:spPr>
            <a:xfrm rot="16200000">
              <a:off x="626767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6" name="テキスト ボックス 455">
              <a:extLst>
                <a:ext uri="{FF2B5EF4-FFF2-40B4-BE49-F238E27FC236}">
                  <a16:creationId xmlns:a16="http://schemas.microsoft.com/office/drawing/2014/main" id="{3962DA99-4C49-4D6F-BEED-FDBE1FE5FEE3}"/>
                </a:ext>
              </a:extLst>
            </p:cNvPr>
            <p:cNvSpPr txBox="1"/>
            <p:nvPr/>
          </p:nvSpPr>
          <p:spPr>
            <a:xfrm rot="16200000">
              <a:off x="6862038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29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7" name="テキスト ボックス 456">
              <a:extLst>
                <a:ext uri="{FF2B5EF4-FFF2-40B4-BE49-F238E27FC236}">
                  <a16:creationId xmlns:a16="http://schemas.microsoft.com/office/drawing/2014/main" id="{0D577415-F794-4739-9193-F94E96BA8A87}"/>
                </a:ext>
              </a:extLst>
            </p:cNvPr>
            <p:cNvSpPr txBox="1"/>
            <p:nvPr/>
          </p:nvSpPr>
          <p:spPr>
            <a:xfrm rot="16200000">
              <a:off x="7464018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8" name="テキスト ボックス 457">
              <a:extLst>
                <a:ext uri="{FF2B5EF4-FFF2-40B4-BE49-F238E27FC236}">
                  <a16:creationId xmlns:a16="http://schemas.microsoft.com/office/drawing/2014/main" id="{E21531A2-E7F5-4CA2-B8D7-2EDCEDEEFC7C}"/>
                </a:ext>
              </a:extLst>
            </p:cNvPr>
            <p:cNvSpPr txBox="1"/>
            <p:nvPr/>
          </p:nvSpPr>
          <p:spPr>
            <a:xfrm rot="16200000">
              <a:off x="8058379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9" name="楕円 458">
              <a:extLst>
                <a:ext uri="{FF2B5EF4-FFF2-40B4-BE49-F238E27FC236}">
                  <a16:creationId xmlns:a16="http://schemas.microsoft.com/office/drawing/2014/main" id="{7EC9E245-0A9C-4D5A-BD46-9E60F79AB907}"/>
                </a:ext>
              </a:extLst>
            </p:cNvPr>
            <p:cNvSpPr/>
            <p:nvPr/>
          </p:nvSpPr>
          <p:spPr>
            <a:xfrm>
              <a:off x="1446837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0" name="楕円 459">
              <a:extLst>
                <a:ext uri="{FF2B5EF4-FFF2-40B4-BE49-F238E27FC236}">
                  <a16:creationId xmlns:a16="http://schemas.microsoft.com/office/drawing/2014/main" id="{6722FE9C-FB12-489E-96C1-E8B1C9F20862}"/>
                </a:ext>
              </a:extLst>
            </p:cNvPr>
            <p:cNvSpPr/>
            <p:nvPr/>
          </p:nvSpPr>
          <p:spPr>
            <a:xfrm>
              <a:off x="2037415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1" name="楕円 460">
              <a:extLst>
                <a:ext uri="{FF2B5EF4-FFF2-40B4-BE49-F238E27FC236}">
                  <a16:creationId xmlns:a16="http://schemas.microsoft.com/office/drawing/2014/main" id="{249EA3FF-CB30-41EF-91BD-D4E7BC278502}"/>
                </a:ext>
              </a:extLst>
            </p:cNvPr>
            <p:cNvSpPr/>
            <p:nvPr/>
          </p:nvSpPr>
          <p:spPr>
            <a:xfrm>
              <a:off x="3233811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2" name="楕円 461">
              <a:extLst>
                <a:ext uri="{FF2B5EF4-FFF2-40B4-BE49-F238E27FC236}">
                  <a16:creationId xmlns:a16="http://schemas.microsoft.com/office/drawing/2014/main" id="{ECA2D03F-A552-4924-81BB-D372BFAC72E0}"/>
                </a:ext>
              </a:extLst>
            </p:cNvPr>
            <p:cNvSpPr/>
            <p:nvPr/>
          </p:nvSpPr>
          <p:spPr>
            <a:xfrm>
              <a:off x="2635613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3" name="楕円 462">
              <a:extLst>
                <a:ext uri="{FF2B5EF4-FFF2-40B4-BE49-F238E27FC236}">
                  <a16:creationId xmlns:a16="http://schemas.microsoft.com/office/drawing/2014/main" id="{DDA85A94-5383-4043-BE17-F6F0A42399DC}"/>
                </a:ext>
              </a:extLst>
            </p:cNvPr>
            <p:cNvSpPr/>
            <p:nvPr/>
          </p:nvSpPr>
          <p:spPr>
            <a:xfrm>
              <a:off x="3832009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4" name="楕円 463">
              <a:extLst>
                <a:ext uri="{FF2B5EF4-FFF2-40B4-BE49-F238E27FC236}">
                  <a16:creationId xmlns:a16="http://schemas.microsoft.com/office/drawing/2014/main" id="{E649AE6D-E695-4EE6-8595-06E6AEF93CC1}"/>
                </a:ext>
              </a:extLst>
            </p:cNvPr>
            <p:cNvSpPr/>
            <p:nvPr/>
          </p:nvSpPr>
          <p:spPr>
            <a:xfrm>
              <a:off x="4430207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5" name="楕円 464">
              <a:extLst>
                <a:ext uri="{FF2B5EF4-FFF2-40B4-BE49-F238E27FC236}">
                  <a16:creationId xmlns:a16="http://schemas.microsoft.com/office/drawing/2014/main" id="{6036E628-C22F-42DF-B4EF-33154301944F}"/>
                </a:ext>
              </a:extLst>
            </p:cNvPr>
            <p:cNvSpPr/>
            <p:nvPr/>
          </p:nvSpPr>
          <p:spPr>
            <a:xfrm>
              <a:off x="5626603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6" name="楕円 465">
              <a:extLst>
                <a:ext uri="{FF2B5EF4-FFF2-40B4-BE49-F238E27FC236}">
                  <a16:creationId xmlns:a16="http://schemas.microsoft.com/office/drawing/2014/main" id="{4BBC4784-9DF8-43E3-89FF-30E9EB599D68}"/>
                </a:ext>
              </a:extLst>
            </p:cNvPr>
            <p:cNvSpPr/>
            <p:nvPr/>
          </p:nvSpPr>
          <p:spPr>
            <a:xfrm>
              <a:off x="5028405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7" name="楕円 466">
              <a:extLst>
                <a:ext uri="{FF2B5EF4-FFF2-40B4-BE49-F238E27FC236}">
                  <a16:creationId xmlns:a16="http://schemas.microsoft.com/office/drawing/2014/main" id="{DCD71E76-8CAE-408F-90BB-7C6B79BC3542}"/>
                </a:ext>
              </a:extLst>
            </p:cNvPr>
            <p:cNvSpPr/>
            <p:nvPr/>
          </p:nvSpPr>
          <p:spPr>
            <a:xfrm>
              <a:off x="6224801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8" name="楕円 467">
              <a:extLst>
                <a:ext uri="{FF2B5EF4-FFF2-40B4-BE49-F238E27FC236}">
                  <a16:creationId xmlns:a16="http://schemas.microsoft.com/office/drawing/2014/main" id="{23F79814-CAAD-4F58-8240-B4DE9D35CA39}"/>
                </a:ext>
              </a:extLst>
            </p:cNvPr>
            <p:cNvSpPr/>
            <p:nvPr/>
          </p:nvSpPr>
          <p:spPr>
            <a:xfrm>
              <a:off x="7421197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9" name="楕円 468">
              <a:extLst>
                <a:ext uri="{FF2B5EF4-FFF2-40B4-BE49-F238E27FC236}">
                  <a16:creationId xmlns:a16="http://schemas.microsoft.com/office/drawing/2014/main" id="{12D4A48E-C224-48F5-AC71-530FFF978946}"/>
                </a:ext>
              </a:extLst>
            </p:cNvPr>
            <p:cNvSpPr/>
            <p:nvPr/>
          </p:nvSpPr>
          <p:spPr>
            <a:xfrm>
              <a:off x="6822999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ACD97F6F-C881-4AA8-B882-860DCEDE4C17}"/>
                </a:ext>
              </a:extLst>
            </p:cNvPr>
            <p:cNvSpPr/>
            <p:nvPr/>
          </p:nvSpPr>
          <p:spPr>
            <a:xfrm>
              <a:off x="8019394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71" name="テキスト ボックス 470">
              <a:extLst>
                <a:ext uri="{FF2B5EF4-FFF2-40B4-BE49-F238E27FC236}">
                  <a16:creationId xmlns:a16="http://schemas.microsoft.com/office/drawing/2014/main" id="{02044B6F-EE28-4415-A9B3-6C00CF7809F6}"/>
                </a:ext>
              </a:extLst>
            </p:cNvPr>
            <p:cNvSpPr txBox="1"/>
            <p:nvPr/>
          </p:nvSpPr>
          <p:spPr>
            <a:xfrm rot="16200000">
              <a:off x="1536422" y="370945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2" name="テキスト ボックス 471">
              <a:extLst>
                <a:ext uri="{FF2B5EF4-FFF2-40B4-BE49-F238E27FC236}">
                  <a16:creationId xmlns:a16="http://schemas.microsoft.com/office/drawing/2014/main" id="{9FE8F420-994A-4221-9F47-33BDB48747CD}"/>
                </a:ext>
              </a:extLst>
            </p:cNvPr>
            <p:cNvSpPr txBox="1"/>
            <p:nvPr/>
          </p:nvSpPr>
          <p:spPr>
            <a:xfrm rot="16200000">
              <a:off x="2130783" y="370945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3" name="テキスト ボックス 472">
              <a:extLst>
                <a:ext uri="{FF2B5EF4-FFF2-40B4-BE49-F238E27FC236}">
                  <a16:creationId xmlns:a16="http://schemas.microsoft.com/office/drawing/2014/main" id="{D17A5152-79AB-4276-9CCE-533BD3240724}"/>
                </a:ext>
              </a:extLst>
            </p:cNvPr>
            <p:cNvSpPr txBox="1"/>
            <p:nvPr/>
          </p:nvSpPr>
          <p:spPr>
            <a:xfrm rot="16200000">
              <a:off x="2725143" y="370945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7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4" name="テキスト ボックス 473">
              <a:extLst>
                <a:ext uri="{FF2B5EF4-FFF2-40B4-BE49-F238E27FC236}">
                  <a16:creationId xmlns:a16="http://schemas.microsoft.com/office/drawing/2014/main" id="{4D017861-19B1-4A8C-ADF3-DE108718F44E}"/>
                </a:ext>
              </a:extLst>
            </p:cNvPr>
            <p:cNvSpPr txBox="1"/>
            <p:nvPr/>
          </p:nvSpPr>
          <p:spPr>
            <a:xfrm rot="16200000">
              <a:off x="327301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5" name="テキスト ボックス 474">
              <a:extLst>
                <a:ext uri="{FF2B5EF4-FFF2-40B4-BE49-F238E27FC236}">
                  <a16:creationId xmlns:a16="http://schemas.microsoft.com/office/drawing/2014/main" id="{03065608-B0F7-4645-B5A7-C76AA2BAFC5D}"/>
                </a:ext>
              </a:extLst>
            </p:cNvPr>
            <p:cNvSpPr txBox="1"/>
            <p:nvPr/>
          </p:nvSpPr>
          <p:spPr>
            <a:xfrm rot="16200000">
              <a:off x="387499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6" name="テキスト ボックス 475">
              <a:extLst>
                <a:ext uri="{FF2B5EF4-FFF2-40B4-BE49-F238E27FC236}">
                  <a16:creationId xmlns:a16="http://schemas.microsoft.com/office/drawing/2014/main" id="{45A0A5CC-04E1-4E1B-86C3-8CE9387A4618}"/>
                </a:ext>
              </a:extLst>
            </p:cNvPr>
            <p:cNvSpPr txBox="1"/>
            <p:nvPr/>
          </p:nvSpPr>
          <p:spPr>
            <a:xfrm rot="16200000">
              <a:off x="4469358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7" name="テキスト ボックス 476">
              <a:extLst>
                <a:ext uri="{FF2B5EF4-FFF2-40B4-BE49-F238E27FC236}">
                  <a16:creationId xmlns:a16="http://schemas.microsoft.com/office/drawing/2014/main" id="{B0CD9AEA-29F3-45FB-90A9-90B74167189B}"/>
                </a:ext>
              </a:extLst>
            </p:cNvPr>
            <p:cNvSpPr txBox="1"/>
            <p:nvPr/>
          </p:nvSpPr>
          <p:spPr>
            <a:xfrm rot="16200000">
              <a:off x="5078956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19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8" name="テキスト ボックス 477">
              <a:extLst>
                <a:ext uri="{FF2B5EF4-FFF2-40B4-BE49-F238E27FC236}">
                  <a16:creationId xmlns:a16="http://schemas.microsoft.com/office/drawing/2014/main" id="{505C8931-CB3D-44AB-AC38-1B928174A174}"/>
                </a:ext>
              </a:extLst>
            </p:cNvPr>
            <p:cNvSpPr txBox="1"/>
            <p:nvPr/>
          </p:nvSpPr>
          <p:spPr>
            <a:xfrm rot="16200000">
              <a:off x="567331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9" name="テキスト ボックス 478">
              <a:extLst>
                <a:ext uri="{FF2B5EF4-FFF2-40B4-BE49-F238E27FC236}">
                  <a16:creationId xmlns:a16="http://schemas.microsoft.com/office/drawing/2014/main" id="{02830427-2B01-4070-BF6E-447196CE108D}"/>
                </a:ext>
              </a:extLst>
            </p:cNvPr>
            <p:cNvSpPr txBox="1"/>
            <p:nvPr/>
          </p:nvSpPr>
          <p:spPr>
            <a:xfrm rot="16200000">
              <a:off x="626767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80" name="テキスト ボックス 479">
              <a:extLst>
                <a:ext uri="{FF2B5EF4-FFF2-40B4-BE49-F238E27FC236}">
                  <a16:creationId xmlns:a16="http://schemas.microsoft.com/office/drawing/2014/main" id="{4CE0C2DE-A48D-4B42-8754-74CEFCEECBA7}"/>
                </a:ext>
              </a:extLst>
            </p:cNvPr>
            <p:cNvSpPr txBox="1"/>
            <p:nvPr/>
          </p:nvSpPr>
          <p:spPr>
            <a:xfrm rot="16200000">
              <a:off x="6862038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81" name="テキスト ボックス 480">
              <a:extLst>
                <a:ext uri="{FF2B5EF4-FFF2-40B4-BE49-F238E27FC236}">
                  <a16:creationId xmlns:a16="http://schemas.microsoft.com/office/drawing/2014/main" id="{C107609D-452A-4788-8E4B-88BD5D36B6B2}"/>
                </a:ext>
              </a:extLst>
            </p:cNvPr>
            <p:cNvSpPr txBox="1"/>
            <p:nvPr/>
          </p:nvSpPr>
          <p:spPr>
            <a:xfrm rot="16200000">
              <a:off x="7464018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82" name="テキスト ボックス 481">
              <a:extLst>
                <a:ext uri="{FF2B5EF4-FFF2-40B4-BE49-F238E27FC236}">
                  <a16:creationId xmlns:a16="http://schemas.microsoft.com/office/drawing/2014/main" id="{E3F306CC-D7BA-46EE-BE9A-C30120FCB8B7}"/>
                </a:ext>
              </a:extLst>
            </p:cNvPr>
            <p:cNvSpPr txBox="1"/>
            <p:nvPr/>
          </p:nvSpPr>
          <p:spPr>
            <a:xfrm rot="16200000">
              <a:off x="8058379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4498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13A8ECF-6273-4122-97FD-EC07659B9324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339933"/>
              </a:gs>
              <a:gs pos="100000">
                <a:schemeClr val="accent6">
                  <a:lumMod val="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9B3B54C3-8D7C-464B-A931-08FD2BD872D6}"/>
              </a:ext>
            </a:extLst>
          </p:cNvPr>
          <p:cNvGrpSpPr/>
          <p:nvPr/>
        </p:nvGrpSpPr>
        <p:grpSpPr>
          <a:xfrm>
            <a:off x="4343602" y="1800226"/>
            <a:ext cx="4978260" cy="3047456"/>
            <a:chOff x="666750" y="838200"/>
            <a:chExt cx="8464550" cy="5181600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A52D4A9-70D8-4F64-B3F8-5C0EDC356AD4}"/>
                </a:ext>
              </a:extLst>
            </p:cNvPr>
            <p:cNvGrpSpPr/>
            <p:nvPr/>
          </p:nvGrpSpPr>
          <p:grpSpPr>
            <a:xfrm>
              <a:off x="1371600" y="1701800"/>
              <a:ext cx="7759700" cy="3454400"/>
              <a:chOff x="1879600" y="1104900"/>
              <a:chExt cx="7759700" cy="3454400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61847A1A-0384-4F98-A67B-3FB4138C31BA}"/>
                  </a:ext>
                </a:extLst>
              </p:cNvPr>
              <p:cNvGrpSpPr/>
              <p:nvPr/>
            </p:nvGrpSpPr>
            <p:grpSpPr>
              <a:xfrm>
                <a:off x="1879600" y="1104900"/>
                <a:ext cx="2387600" cy="2590800"/>
                <a:chOff x="1879600" y="1104900"/>
                <a:chExt cx="2387600" cy="2590800"/>
              </a:xfrm>
              <a:noFill/>
            </p:grpSpPr>
            <p:sp>
              <p:nvSpPr>
                <p:cNvPr id="8" name="正方形/長方形 7">
                  <a:extLst>
                    <a:ext uri="{FF2B5EF4-FFF2-40B4-BE49-F238E27FC236}">
                      <a16:creationId xmlns:a16="http://schemas.microsoft.com/office/drawing/2014/main" id="{0191C88C-7D19-457B-B0CC-C4683652C5B6}"/>
                    </a:ext>
                  </a:extLst>
                </p:cNvPr>
                <p:cNvSpPr/>
                <p:nvPr/>
              </p:nvSpPr>
              <p:spPr>
                <a:xfrm>
                  <a:off x="18796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0" name="正方形/長方形 299">
                  <a:extLst>
                    <a:ext uri="{FF2B5EF4-FFF2-40B4-BE49-F238E27FC236}">
                      <a16:creationId xmlns:a16="http://schemas.microsoft.com/office/drawing/2014/main" id="{4AC233FE-CC75-4BD9-8FDA-17B9551DB289}"/>
                    </a:ext>
                  </a:extLst>
                </p:cNvPr>
                <p:cNvSpPr/>
                <p:nvPr/>
              </p:nvSpPr>
              <p:spPr>
                <a:xfrm>
                  <a:off x="18796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1" name="正方形/長方形 300">
                  <a:extLst>
                    <a:ext uri="{FF2B5EF4-FFF2-40B4-BE49-F238E27FC236}">
                      <a16:creationId xmlns:a16="http://schemas.microsoft.com/office/drawing/2014/main" id="{FBAA4289-8D2B-48DF-A302-626EEECAE9F5}"/>
                    </a:ext>
                  </a:extLst>
                </p:cNvPr>
                <p:cNvSpPr/>
                <p:nvPr/>
              </p:nvSpPr>
              <p:spPr>
                <a:xfrm>
                  <a:off x="18796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2" name="正方形/長方形 301">
                  <a:extLst>
                    <a:ext uri="{FF2B5EF4-FFF2-40B4-BE49-F238E27FC236}">
                      <a16:creationId xmlns:a16="http://schemas.microsoft.com/office/drawing/2014/main" id="{B8AF2ACD-39FF-4D2D-B4F3-5C89CBBEB037}"/>
                    </a:ext>
                  </a:extLst>
                </p:cNvPr>
                <p:cNvSpPr/>
                <p:nvPr/>
              </p:nvSpPr>
              <p:spPr>
                <a:xfrm>
                  <a:off x="24765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3" name="正方形/長方形 302">
                  <a:extLst>
                    <a:ext uri="{FF2B5EF4-FFF2-40B4-BE49-F238E27FC236}">
                      <a16:creationId xmlns:a16="http://schemas.microsoft.com/office/drawing/2014/main" id="{A4690EEF-C408-420A-919E-3CB6CD009C65}"/>
                    </a:ext>
                  </a:extLst>
                </p:cNvPr>
                <p:cNvSpPr/>
                <p:nvPr/>
              </p:nvSpPr>
              <p:spPr>
                <a:xfrm>
                  <a:off x="24765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4" name="正方形/長方形 303">
                  <a:extLst>
                    <a:ext uri="{FF2B5EF4-FFF2-40B4-BE49-F238E27FC236}">
                      <a16:creationId xmlns:a16="http://schemas.microsoft.com/office/drawing/2014/main" id="{69AA5A62-84FE-4FFA-A956-359A0737ED06}"/>
                    </a:ext>
                  </a:extLst>
                </p:cNvPr>
                <p:cNvSpPr/>
                <p:nvPr/>
              </p:nvSpPr>
              <p:spPr>
                <a:xfrm>
                  <a:off x="24765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5" name="正方形/長方形 304">
                  <a:extLst>
                    <a:ext uri="{FF2B5EF4-FFF2-40B4-BE49-F238E27FC236}">
                      <a16:creationId xmlns:a16="http://schemas.microsoft.com/office/drawing/2014/main" id="{8225D8A0-C826-481F-8F0A-55AAF97CEA51}"/>
                    </a:ext>
                  </a:extLst>
                </p:cNvPr>
                <p:cNvSpPr/>
                <p:nvPr/>
              </p:nvSpPr>
              <p:spPr>
                <a:xfrm>
                  <a:off x="30734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6" name="正方形/長方形 305">
                  <a:extLst>
                    <a:ext uri="{FF2B5EF4-FFF2-40B4-BE49-F238E27FC236}">
                      <a16:creationId xmlns:a16="http://schemas.microsoft.com/office/drawing/2014/main" id="{F8DFC891-DFED-4C8E-9B69-559B8392C30A}"/>
                    </a:ext>
                  </a:extLst>
                </p:cNvPr>
                <p:cNvSpPr/>
                <p:nvPr/>
              </p:nvSpPr>
              <p:spPr>
                <a:xfrm>
                  <a:off x="30734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7" name="正方形/長方形 306">
                  <a:extLst>
                    <a:ext uri="{FF2B5EF4-FFF2-40B4-BE49-F238E27FC236}">
                      <a16:creationId xmlns:a16="http://schemas.microsoft.com/office/drawing/2014/main" id="{D9E679FA-22A4-44CD-9566-E8353A6AF93A}"/>
                    </a:ext>
                  </a:extLst>
                </p:cNvPr>
                <p:cNvSpPr/>
                <p:nvPr/>
              </p:nvSpPr>
              <p:spPr>
                <a:xfrm>
                  <a:off x="30734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8" name="正方形/長方形 307">
                  <a:extLst>
                    <a:ext uri="{FF2B5EF4-FFF2-40B4-BE49-F238E27FC236}">
                      <a16:creationId xmlns:a16="http://schemas.microsoft.com/office/drawing/2014/main" id="{33D93066-50F9-4F74-ACC4-B31672C582F5}"/>
                    </a:ext>
                  </a:extLst>
                </p:cNvPr>
                <p:cNvSpPr/>
                <p:nvPr/>
              </p:nvSpPr>
              <p:spPr>
                <a:xfrm>
                  <a:off x="36703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9" name="正方形/長方形 308">
                  <a:extLst>
                    <a:ext uri="{FF2B5EF4-FFF2-40B4-BE49-F238E27FC236}">
                      <a16:creationId xmlns:a16="http://schemas.microsoft.com/office/drawing/2014/main" id="{2FB3ED45-6A43-46E1-A326-94FEEBA8A047}"/>
                    </a:ext>
                  </a:extLst>
                </p:cNvPr>
                <p:cNvSpPr/>
                <p:nvPr/>
              </p:nvSpPr>
              <p:spPr>
                <a:xfrm>
                  <a:off x="36703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0" name="正方形/長方形 309">
                  <a:extLst>
                    <a:ext uri="{FF2B5EF4-FFF2-40B4-BE49-F238E27FC236}">
                      <a16:creationId xmlns:a16="http://schemas.microsoft.com/office/drawing/2014/main" id="{4E75B0D4-3CB6-4F68-9CFF-F1754D3678C9}"/>
                    </a:ext>
                  </a:extLst>
                </p:cNvPr>
                <p:cNvSpPr/>
                <p:nvPr/>
              </p:nvSpPr>
              <p:spPr>
                <a:xfrm>
                  <a:off x="36703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F744BC35-0C44-4F72-9205-93FDBBF9DD30}"/>
                  </a:ext>
                </a:extLst>
              </p:cNvPr>
              <p:cNvGrpSpPr/>
              <p:nvPr/>
            </p:nvGrpSpPr>
            <p:grpSpPr>
              <a:xfrm>
                <a:off x="4267200" y="1104900"/>
                <a:ext cx="2387600" cy="2590800"/>
                <a:chOff x="1879600" y="1104900"/>
                <a:chExt cx="2387600" cy="2590800"/>
              </a:xfrm>
              <a:noFill/>
            </p:grpSpPr>
            <p:sp>
              <p:nvSpPr>
                <p:cNvPr id="312" name="正方形/長方形 311">
                  <a:extLst>
                    <a:ext uri="{FF2B5EF4-FFF2-40B4-BE49-F238E27FC236}">
                      <a16:creationId xmlns:a16="http://schemas.microsoft.com/office/drawing/2014/main" id="{FD92F449-08D9-4C38-B4F2-F2ACD97D7121}"/>
                    </a:ext>
                  </a:extLst>
                </p:cNvPr>
                <p:cNvSpPr/>
                <p:nvPr/>
              </p:nvSpPr>
              <p:spPr>
                <a:xfrm>
                  <a:off x="18796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3" name="正方形/長方形 312">
                  <a:extLst>
                    <a:ext uri="{FF2B5EF4-FFF2-40B4-BE49-F238E27FC236}">
                      <a16:creationId xmlns:a16="http://schemas.microsoft.com/office/drawing/2014/main" id="{314AEE4A-61BF-428D-8DB8-7AB76E5B2613}"/>
                    </a:ext>
                  </a:extLst>
                </p:cNvPr>
                <p:cNvSpPr/>
                <p:nvPr/>
              </p:nvSpPr>
              <p:spPr>
                <a:xfrm>
                  <a:off x="18796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4" name="正方形/長方形 313">
                  <a:extLst>
                    <a:ext uri="{FF2B5EF4-FFF2-40B4-BE49-F238E27FC236}">
                      <a16:creationId xmlns:a16="http://schemas.microsoft.com/office/drawing/2014/main" id="{39FCA74F-5E19-4F46-9F14-085B8DFECA5E}"/>
                    </a:ext>
                  </a:extLst>
                </p:cNvPr>
                <p:cNvSpPr/>
                <p:nvPr/>
              </p:nvSpPr>
              <p:spPr>
                <a:xfrm>
                  <a:off x="18796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5" name="正方形/長方形 314">
                  <a:extLst>
                    <a:ext uri="{FF2B5EF4-FFF2-40B4-BE49-F238E27FC236}">
                      <a16:creationId xmlns:a16="http://schemas.microsoft.com/office/drawing/2014/main" id="{AAAA5AE4-B020-4DEC-8544-49CC9A16A07A}"/>
                    </a:ext>
                  </a:extLst>
                </p:cNvPr>
                <p:cNvSpPr/>
                <p:nvPr/>
              </p:nvSpPr>
              <p:spPr>
                <a:xfrm>
                  <a:off x="24765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6" name="正方形/長方形 315">
                  <a:extLst>
                    <a:ext uri="{FF2B5EF4-FFF2-40B4-BE49-F238E27FC236}">
                      <a16:creationId xmlns:a16="http://schemas.microsoft.com/office/drawing/2014/main" id="{ECBA6647-E76E-4B74-A980-2814A3DF68EC}"/>
                    </a:ext>
                  </a:extLst>
                </p:cNvPr>
                <p:cNvSpPr/>
                <p:nvPr/>
              </p:nvSpPr>
              <p:spPr>
                <a:xfrm>
                  <a:off x="24765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7" name="正方形/長方形 316">
                  <a:extLst>
                    <a:ext uri="{FF2B5EF4-FFF2-40B4-BE49-F238E27FC236}">
                      <a16:creationId xmlns:a16="http://schemas.microsoft.com/office/drawing/2014/main" id="{F1022E68-57FD-44ED-BA91-2D354071F345}"/>
                    </a:ext>
                  </a:extLst>
                </p:cNvPr>
                <p:cNvSpPr/>
                <p:nvPr/>
              </p:nvSpPr>
              <p:spPr>
                <a:xfrm>
                  <a:off x="24765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8" name="正方形/長方形 317">
                  <a:extLst>
                    <a:ext uri="{FF2B5EF4-FFF2-40B4-BE49-F238E27FC236}">
                      <a16:creationId xmlns:a16="http://schemas.microsoft.com/office/drawing/2014/main" id="{CA448B0F-F437-49AB-9847-0F8347671A44}"/>
                    </a:ext>
                  </a:extLst>
                </p:cNvPr>
                <p:cNvSpPr/>
                <p:nvPr/>
              </p:nvSpPr>
              <p:spPr>
                <a:xfrm>
                  <a:off x="30734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9" name="正方形/長方形 318">
                  <a:extLst>
                    <a:ext uri="{FF2B5EF4-FFF2-40B4-BE49-F238E27FC236}">
                      <a16:creationId xmlns:a16="http://schemas.microsoft.com/office/drawing/2014/main" id="{C0071B07-F8E5-41FE-9B40-2BDA94C51559}"/>
                    </a:ext>
                  </a:extLst>
                </p:cNvPr>
                <p:cNvSpPr/>
                <p:nvPr/>
              </p:nvSpPr>
              <p:spPr>
                <a:xfrm>
                  <a:off x="30734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0" name="正方形/長方形 319">
                  <a:extLst>
                    <a:ext uri="{FF2B5EF4-FFF2-40B4-BE49-F238E27FC236}">
                      <a16:creationId xmlns:a16="http://schemas.microsoft.com/office/drawing/2014/main" id="{047283B1-B671-4E52-8276-E0BDF9EE51E1}"/>
                    </a:ext>
                  </a:extLst>
                </p:cNvPr>
                <p:cNvSpPr/>
                <p:nvPr/>
              </p:nvSpPr>
              <p:spPr>
                <a:xfrm>
                  <a:off x="30734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1" name="正方形/長方形 320">
                  <a:extLst>
                    <a:ext uri="{FF2B5EF4-FFF2-40B4-BE49-F238E27FC236}">
                      <a16:creationId xmlns:a16="http://schemas.microsoft.com/office/drawing/2014/main" id="{D612F050-3867-47E3-A87B-A5B76D34CF8E}"/>
                    </a:ext>
                  </a:extLst>
                </p:cNvPr>
                <p:cNvSpPr/>
                <p:nvPr/>
              </p:nvSpPr>
              <p:spPr>
                <a:xfrm>
                  <a:off x="36703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2" name="正方形/長方形 321">
                  <a:extLst>
                    <a:ext uri="{FF2B5EF4-FFF2-40B4-BE49-F238E27FC236}">
                      <a16:creationId xmlns:a16="http://schemas.microsoft.com/office/drawing/2014/main" id="{3A74CA83-DC4F-45AA-AA77-EAD076EC9BEF}"/>
                    </a:ext>
                  </a:extLst>
                </p:cNvPr>
                <p:cNvSpPr/>
                <p:nvPr/>
              </p:nvSpPr>
              <p:spPr>
                <a:xfrm>
                  <a:off x="36703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3" name="正方形/長方形 322">
                  <a:extLst>
                    <a:ext uri="{FF2B5EF4-FFF2-40B4-BE49-F238E27FC236}">
                      <a16:creationId xmlns:a16="http://schemas.microsoft.com/office/drawing/2014/main" id="{E24AF011-4260-4831-A781-69278A819745}"/>
                    </a:ext>
                  </a:extLst>
                </p:cNvPr>
                <p:cNvSpPr/>
                <p:nvPr/>
              </p:nvSpPr>
              <p:spPr>
                <a:xfrm>
                  <a:off x="36703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EFF3FFBE-E051-4FD5-9727-916070F21AA4}"/>
                  </a:ext>
                </a:extLst>
              </p:cNvPr>
              <p:cNvGrpSpPr/>
              <p:nvPr/>
            </p:nvGrpSpPr>
            <p:grpSpPr>
              <a:xfrm>
                <a:off x="6654800" y="1104900"/>
                <a:ext cx="2387600" cy="2590800"/>
                <a:chOff x="1879600" y="1104900"/>
                <a:chExt cx="2387600" cy="2590800"/>
              </a:xfrm>
              <a:noFill/>
            </p:grpSpPr>
            <p:sp>
              <p:nvSpPr>
                <p:cNvPr id="326" name="正方形/長方形 325">
                  <a:extLst>
                    <a:ext uri="{FF2B5EF4-FFF2-40B4-BE49-F238E27FC236}">
                      <a16:creationId xmlns:a16="http://schemas.microsoft.com/office/drawing/2014/main" id="{93E4AA56-6C25-46A8-BDBF-E7AFE88152D8}"/>
                    </a:ext>
                  </a:extLst>
                </p:cNvPr>
                <p:cNvSpPr/>
                <p:nvPr/>
              </p:nvSpPr>
              <p:spPr>
                <a:xfrm>
                  <a:off x="18796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7" name="正方形/長方形 326">
                  <a:extLst>
                    <a:ext uri="{FF2B5EF4-FFF2-40B4-BE49-F238E27FC236}">
                      <a16:creationId xmlns:a16="http://schemas.microsoft.com/office/drawing/2014/main" id="{87BE17F1-F067-4F8B-AA68-12ED11F31C2B}"/>
                    </a:ext>
                  </a:extLst>
                </p:cNvPr>
                <p:cNvSpPr/>
                <p:nvPr/>
              </p:nvSpPr>
              <p:spPr>
                <a:xfrm>
                  <a:off x="18796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8" name="正方形/長方形 327">
                  <a:extLst>
                    <a:ext uri="{FF2B5EF4-FFF2-40B4-BE49-F238E27FC236}">
                      <a16:creationId xmlns:a16="http://schemas.microsoft.com/office/drawing/2014/main" id="{E5B67BA5-D0C5-46A6-9BBB-298207C57FA8}"/>
                    </a:ext>
                  </a:extLst>
                </p:cNvPr>
                <p:cNvSpPr/>
                <p:nvPr/>
              </p:nvSpPr>
              <p:spPr>
                <a:xfrm>
                  <a:off x="18796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9" name="正方形/長方形 328">
                  <a:extLst>
                    <a:ext uri="{FF2B5EF4-FFF2-40B4-BE49-F238E27FC236}">
                      <a16:creationId xmlns:a16="http://schemas.microsoft.com/office/drawing/2014/main" id="{AB45183F-CFFA-4A4F-9D29-5586CD0427C8}"/>
                    </a:ext>
                  </a:extLst>
                </p:cNvPr>
                <p:cNvSpPr/>
                <p:nvPr/>
              </p:nvSpPr>
              <p:spPr>
                <a:xfrm>
                  <a:off x="24765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0" name="正方形/長方形 329">
                  <a:extLst>
                    <a:ext uri="{FF2B5EF4-FFF2-40B4-BE49-F238E27FC236}">
                      <a16:creationId xmlns:a16="http://schemas.microsoft.com/office/drawing/2014/main" id="{3A5DB4BB-96A9-4286-BE68-507324FC997B}"/>
                    </a:ext>
                  </a:extLst>
                </p:cNvPr>
                <p:cNvSpPr/>
                <p:nvPr/>
              </p:nvSpPr>
              <p:spPr>
                <a:xfrm>
                  <a:off x="24765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1" name="正方形/長方形 330">
                  <a:extLst>
                    <a:ext uri="{FF2B5EF4-FFF2-40B4-BE49-F238E27FC236}">
                      <a16:creationId xmlns:a16="http://schemas.microsoft.com/office/drawing/2014/main" id="{9F26FB45-CDA1-4F9E-AE15-A76B23F6C592}"/>
                    </a:ext>
                  </a:extLst>
                </p:cNvPr>
                <p:cNvSpPr/>
                <p:nvPr/>
              </p:nvSpPr>
              <p:spPr>
                <a:xfrm>
                  <a:off x="24765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2" name="正方形/長方形 331">
                  <a:extLst>
                    <a:ext uri="{FF2B5EF4-FFF2-40B4-BE49-F238E27FC236}">
                      <a16:creationId xmlns:a16="http://schemas.microsoft.com/office/drawing/2014/main" id="{885201F4-B2CC-49E6-A882-D1348833FE36}"/>
                    </a:ext>
                  </a:extLst>
                </p:cNvPr>
                <p:cNvSpPr/>
                <p:nvPr/>
              </p:nvSpPr>
              <p:spPr>
                <a:xfrm>
                  <a:off x="30734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3" name="正方形/長方形 332">
                  <a:extLst>
                    <a:ext uri="{FF2B5EF4-FFF2-40B4-BE49-F238E27FC236}">
                      <a16:creationId xmlns:a16="http://schemas.microsoft.com/office/drawing/2014/main" id="{4260E995-8D23-44B8-BE84-4DC6A4C17C76}"/>
                    </a:ext>
                  </a:extLst>
                </p:cNvPr>
                <p:cNvSpPr/>
                <p:nvPr/>
              </p:nvSpPr>
              <p:spPr>
                <a:xfrm>
                  <a:off x="30734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4" name="正方形/長方形 333">
                  <a:extLst>
                    <a:ext uri="{FF2B5EF4-FFF2-40B4-BE49-F238E27FC236}">
                      <a16:creationId xmlns:a16="http://schemas.microsoft.com/office/drawing/2014/main" id="{1AEED217-7B44-49A2-9DF9-0AF34AF0CAB5}"/>
                    </a:ext>
                  </a:extLst>
                </p:cNvPr>
                <p:cNvSpPr/>
                <p:nvPr/>
              </p:nvSpPr>
              <p:spPr>
                <a:xfrm>
                  <a:off x="30734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5" name="正方形/長方形 334">
                  <a:extLst>
                    <a:ext uri="{FF2B5EF4-FFF2-40B4-BE49-F238E27FC236}">
                      <a16:creationId xmlns:a16="http://schemas.microsoft.com/office/drawing/2014/main" id="{2790EB67-550A-41B2-8631-A3E4AE77022A}"/>
                    </a:ext>
                  </a:extLst>
                </p:cNvPr>
                <p:cNvSpPr/>
                <p:nvPr/>
              </p:nvSpPr>
              <p:spPr>
                <a:xfrm>
                  <a:off x="36703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6" name="正方形/長方形 335">
                  <a:extLst>
                    <a:ext uri="{FF2B5EF4-FFF2-40B4-BE49-F238E27FC236}">
                      <a16:creationId xmlns:a16="http://schemas.microsoft.com/office/drawing/2014/main" id="{47807332-AEF5-446F-B521-994E0EBBFDF9}"/>
                    </a:ext>
                  </a:extLst>
                </p:cNvPr>
                <p:cNvSpPr/>
                <p:nvPr/>
              </p:nvSpPr>
              <p:spPr>
                <a:xfrm>
                  <a:off x="36703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7" name="正方形/長方形 336">
                  <a:extLst>
                    <a:ext uri="{FF2B5EF4-FFF2-40B4-BE49-F238E27FC236}">
                      <a16:creationId xmlns:a16="http://schemas.microsoft.com/office/drawing/2014/main" id="{3AEF1CFD-2D5F-4B7C-9E97-6D379715DAD9}"/>
                    </a:ext>
                  </a:extLst>
                </p:cNvPr>
                <p:cNvSpPr/>
                <p:nvPr/>
              </p:nvSpPr>
              <p:spPr>
                <a:xfrm>
                  <a:off x="36703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BF89B137-D2E3-46B6-A294-EA88EBC9E915}"/>
                  </a:ext>
                </a:extLst>
              </p:cNvPr>
              <p:cNvGrpSpPr/>
              <p:nvPr/>
            </p:nvGrpSpPr>
            <p:grpSpPr>
              <a:xfrm>
                <a:off x="9042400" y="1104900"/>
                <a:ext cx="596900" cy="2590800"/>
                <a:chOff x="8895080" y="1104900"/>
                <a:chExt cx="596900" cy="2590800"/>
              </a:xfrm>
            </p:grpSpPr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3D6BB3FD-BAAB-49AA-B920-6F7A4DF4DE11}"/>
                    </a:ext>
                  </a:extLst>
                </p:cNvPr>
                <p:cNvSpPr/>
                <p:nvPr/>
              </p:nvSpPr>
              <p:spPr>
                <a:xfrm>
                  <a:off x="8895080" y="1104900"/>
                  <a:ext cx="596900" cy="863600"/>
                </a:xfrm>
                <a:prstGeom prst="rect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6DAFD05A-EA6A-4019-9AF2-FE39F924F7A9}"/>
                    </a:ext>
                  </a:extLst>
                </p:cNvPr>
                <p:cNvSpPr/>
                <p:nvPr/>
              </p:nvSpPr>
              <p:spPr>
                <a:xfrm>
                  <a:off x="8895080" y="1968500"/>
                  <a:ext cx="596900" cy="863600"/>
                </a:xfrm>
                <a:prstGeom prst="rect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DB344415-BBEF-4EB8-91C8-7DD77BBFCCB4}"/>
                    </a:ext>
                  </a:extLst>
                </p:cNvPr>
                <p:cNvSpPr/>
                <p:nvPr/>
              </p:nvSpPr>
              <p:spPr>
                <a:xfrm>
                  <a:off x="8895080" y="2832100"/>
                  <a:ext cx="596900" cy="863600"/>
                </a:xfrm>
                <a:prstGeom prst="rect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5C1AAB67-BF7E-45A2-AA36-6C643CC8A027}"/>
                  </a:ext>
                </a:extLst>
              </p:cNvPr>
              <p:cNvSpPr/>
              <p:nvPr/>
            </p:nvSpPr>
            <p:spPr>
              <a:xfrm>
                <a:off x="1879600" y="36957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CE012A59-5405-496B-882C-757BD089A5E6}"/>
                  </a:ext>
                </a:extLst>
              </p:cNvPr>
              <p:cNvSpPr/>
              <p:nvPr/>
            </p:nvSpPr>
            <p:spPr>
              <a:xfrm>
                <a:off x="4267200" y="36957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0EC9AA3B-2BD3-4517-A82B-CBF3B641E794}"/>
                  </a:ext>
                </a:extLst>
              </p:cNvPr>
              <p:cNvSpPr/>
              <p:nvPr/>
            </p:nvSpPr>
            <p:spPr>
              <a:xfrm>
                <a:off x="6654800" y="36957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4D6E4A2F-9C72-4548-8139-61535BD54E0C}"/>
                </a:ext>
              </a:extLst>
            </p:cNvPr>
            <p:cNvSpPr txBox="1"/>
            <p:nvPr/>
          </p:nvSpPr>
          <p:spPr>
            <a:xfrm>
              <a:off x="2287118" y="4570511"/>
              <a:ext cx="556563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1-12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65" name="テキスト ボックス 364">
              <a:extLst>
                <a:ext uri="{FF2B5EF4-FFF2-40B4-BE49-F238E27FC236}">
                  <a16:creationId xmlns:a16="http://schemas.microsoft.com/office/drawing/2014/main" id="{E54174EE-A457-4803-96F7-14BAE76DBFF5}"/>
                </a:ext>
              </a:extLst>
            </p:cNvPr>
            <p:cNvSpPr txBox="1"/>
            <p:nvPr/>
          </p:nvSpPr>
          <p:spPr>
            <a:xfrm>
              <a:off x="4628231" y="4570511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13-24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66" name="テキスト ボックス 365">
              <a:extLst>
                <a:ext uri="{FF2B5EF4-FFF2-40B4-BE49-F238E27FC236}">
                  <a16:creationId xmlns:a16="http://schemas.microsoft.com/office/drawing/2014/main" id="{FDE6EBC6-A001-4E34-9E9C-A1031046B992}"/>
                </a:ext>
              </a:extLst>
            </p:cNvPr>
            <p:cNvSpPr txBox="1"/>
            <p:nvPr/>
          </p:nvSpPr>
          <p:spPr>
            <a:xfrm>
              <a:off x="7015831" y="4570511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25-36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68" name="テキスト ボックス 367">
              <a:extLst>
                <a:ext uri="{FF2B5EF4-FFF2-40B4-BE49-F238E27FC236}">
                  <a16:creationId xmlns:a16="http://schemas.microsoft.com/office/drawing/2014/main" id="{2CAD0E1E-6D97-422D-A81B-09FD98F5CEE1}"/>
                </a:ext>
              </a:extLst>
            </p:cNvPr>
            <p:cNvSpPr txBox="1"/>
            <p:nvPr/>
          </p:nvSpPr>
          <p:spPr>
            <a:xfrm>
              <a:off x="2884018" y="1116111"/>
              <a:ext cx="556563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1-18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E5C92F4-FD5A-4A9F-A758-7C9A924A20DF}"/>
                </a:ext>
              </a:extLst>
            </p:cNvPr>
            <p:cNvGrpSpPr/>
            <p:nvPr/>
          </p:nvGrpSpPr>
          <p:grpSpPr>
            <a:xfrm>
              <a:off x="1371600" y="838200"/>
              <a:ext cx="7162800" cy="863600"/>
              <a:chOff x="1371600" y="406400"/>
              <a:chExt cx="4775200" cy="863600"/>
            </a:xfrm>
          </p:grpSpPr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9CABA336-D5F6-47D6-9C34-359A063CB55E}"/>
                  </a:ext>
                </a:extLst>
              </p:cNvPr>
              <p:cNvSpPr/>
              <p:nvPr/>
            </p:nvSpPr>
            <p:spPr>
              <a:xfrm>
                <a:off x="1371600" y="4064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73" name="正方形/長方形 372">
                <a:extLst>
                  <a:ext uri="{FF2B5EF4-FFF2-40B4-BE49-F238E27FC236}">
                    <a16:creationId xmlns:a16="http://schemas.microsoft.com/office/drawing/2014/main" id="{7248AE33-BFD3-41F0-B88E-39034AEAC1DC}"/>
                  </a:ext>
                </a:extLst>
              </p:cNvPr>
              <p:cNvSpPr/>
              <p:nvPr/>
            </p:nvSpPr>
            <p:spPr>
              <a:xfrm>
                <a:off x="3759200" y="4064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</p:grpSp>
        <p:sp>
          <p:nvSpPr>
            <p:cNvPr id="374" name="テキスト ボックス 373">
              <a:extLst>
                <a:ext uri="{FF2B5EF4-FFF2-40B4-BE49-F238E27FC236}">
                  <a16:creationId xmlns:a16="http://schemas.microsoft.com/office/drawing/2014/main" id="{29FD0FE1-0208-411D-9A9C-4371500AEB36}"/>
                </a:ext>
              </a:extLst>
            </p:cNvPr>
            <p:cNvSpPr txBox="1"/>
            <p:nvPr/>
          </p:nvSpPr>
          <p:spPr>
            <a:xfrm>
              <a:off x="6399881" y="1116111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19-36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CFF088F3-D696-4C65-B1BF-BE880C686633}"/>
                </a:ext>
              </a:extLst>
            </p:cNvPr>
            <p:cNvGrpSpPr/>
            <p:nvPr/>
          </p:nvGrpSpPr>
          <p:grpSpPr>
            <a:xfrm>
              <a:off x="1371600" y="5156200"/>
              <a:ext cx="7162800" cy="863600"/>
              <a:chOff x="1371600" y="4724400"/>
              <a:chExt cx="4775200" cy="863600"/>
            </a:xfrm>
          </p:grpSpPr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37E5990F-9A3E-4DFC-A9C1-387034ADA409}"/>
                  </a:ext>
                </a:extLst>
              </p:cNvPr>
              <p:cNvSpPr/>
              <p:nvPr/>
            </p:nvSpPr>
            <p:spPr>
              <a:xfrm>
                <a:off x="1371600" y="4724400"/>
                <a:ext cx="11938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B3796FC-642E-4417-98B6-6DEC4DB20B38}"/>
                  </a:ext>
                </a:extLst>
              </p:cNvPr>
              <p:cNvSpPr/>
              <p:nvPr/>
            </p:nvSpPr>
            <p:spPr>
              <a:xfrm>
                <a:off x="2565400" y="4724400"/>
                <a:ext cx="1193800" cy="863600"/>
              </a:xfrm>
              <a:prstGeom prst="rect">
                <a:avLst/>
              </a:prstGeom>
              <a:solidFill>
                <a:schemeClr val="tx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D84F4577-AA70-42B8-A9C6-EFD7A11EC606}"/>
                  </a:ext>
                </a:extLst>
              </p:cNvPr>
              <p:cNvSpPr/>
              <p:nvPr/>
            </p:nvSpPr>
            <p:spPr>
              <a:xfrm>
                <a:off x="3759200" y="4724400"/>
                <a:ext cx="1193800" cy="863600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79" name="正方形/長方形 378">
                <a:extLst>
                  <a:ext uri="{FF2B5EF4-FFF2-40B4-BE49-F238E27FC236}">
                    <a16:creationId xmlns:a16="http://schemas.microsoft.com/office/drawing/2014/main" id="{FDBEDD83-75AB-41C9-AAA5-E2B6ECA5A90E}"/>
                  </a:ext>
                </a:extLst>
              </p:cNvPr>
              <p:cNvSpPr/>
              <p:nvPr/>
            </p:nvSpPr>
            <p:spPr>
              <a:xfrm>
                <a:off x="4953000" y="4724400"/>
                <a:ext cx="11938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 dirty="0"/>
              </a:p>
            </p:txBody>
          </p:sp>
        </p:grpSp>
        <p:sp>
          <p:nvSpPr>
            <p:cNvPr id="381" name="テキスト ボックス 380">
              <a:extLst>
                <a:ext uri="{FF2B5EF4-FFF2-40B4-BE49-F238E27FC236}">
                  <a16:creationId xmlns:a16="http://schemas.microsoft.com/office/drawing/2014/main" id="{31A16730-1587-473E-9508-247099EBD01B}"/>
                </a:ext>
              </a:extLst>
            </p:cNvPr>
            <p:cNvSpPr txBox="1"/>
            <p:nvPr/>
          </p:nvSpPr>
          <p:spPr>
            <a:xfrm>
              <a:off x="1984661" y="5406478"/>
              <a:ext cx="56457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Even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2" name="テキスト ボックス 381">
              <a:extLst>
                <a:ext uri="{FF2B5EF4-FFF2-40B4-BE49-F238E27FC236}">
                  <a16:creationId xmlns:a16="http://schemas.microsoft.com/office/drawing/2014/main" id="{FF504A1E-FEB6-4277-8269-491ECB831DAC}"/>
                </a:ext>
              </a:extLst>
            </p:cNvPr>
            <p:cNvSpPr txBox="1"/>
            <p:nvPr/>
          </p:nvSpPr>
          <p:spPr>
            <a:xfrm>
              <a:off x="7354054" y="5406478"/>
              <a:ext cx="50206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Odd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3" name="テキスト ボックス 382">
              <a:extLst>
                <a:ext uri="{FF2B5EF4-FFF2-40B4-BE49-F238E27FC236}">
                  <a16:creationId xmlns:a16="http://schemas.microsoft.com/office/drawing/2014/main" id="{1A2E4861-34D6-4FCE-8FDE-D8D7DAAAD656}"/>
                </a:ext>
              </a:extLst>
            </p:cNvPr>
            <p:cNvSpPr txBox="1"/>
            <p:nvPr/>
          </p:nvSpPr>
          <p:spPr>
            <a:xfrm>
              <a:off x="3772655" y="5406478"/>
              <a:ext cx="609462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Black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4" name="テキスト ボックス 383">
              <a:extLst>
                <a:ext uri="{FF2B5EF4-FFF2-40B4-BE49-F238E27FC236}">
                  <a16:creationId xmlns:a16="http://schemas.microsoft.com/office/drawing/2014/main" id="{B01B37DD-04C0-4A96-A5AE-3C2B0F44F76C}"/>
                </a:ext>
              </a:extLst>
            </p:cNvPr>
            <p:cNvSpPr txBox="1"/>
            <p:nvPr/>
          </p:nvSpPr>
          <p:spPr>
            <a:xfrm>
              <a:off x="5609342" y="5406478"/>
              <a:ext cx="478015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Red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5" name="テキスト ボックス 384">
              <a:extLst>
                <a:ext uri="{FF2B5EF4-FFF2-40B4-BE49-F238E27FC236}">
                  <a16:creationId xmlns:a16="http://schemas.microsoft.com/office/drawing/2014/main" id="{8B3C329C-8D3D-460E-837E-229C7DE144A1}"/>
                </a:ext>
              </a:extLst>
            </p:cNvPr>
            <p:cNvSpPr txBox="1"/>
            <p:nvPr/>
          </p:nvSpPr>
          <p:spPr>
            <a:xfrm rot="16200000">
              <a:off x="8560719" y="3694211"/>
              <a:ext cx="52931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2to1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6" name="テキスト ボックス 385">
              <a:extLst>
                <a:ext uri="{FF2B5EF4-FFF2-40B4-BE49-F238E27FC236}">
                  <a16:creationId xmlns:a16="http://schemas.microsoft.com/office/drawing/2014/main" id="{F37CB080-E911-47C3-8F12-78DB7C17A873}"/>
                </a:ext>
              </a:extLst>
            </p:cNvPr>
            <p:cNvSpPr txBox="1"/>
            <p:nvPr/>
          </p:nvSpPr>
          <p:spPr>
            <a:xfrm rot="16200000">
              <a:off x="8560719" y="2836961"/>
              <a:ext cx="52931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2to1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7" name="テキスト ボックス 386">
              <a:extLst>
                <a:ext uri="{FF2B5EF4-FFF2-40B4-BE49-F238E27FC236}">
                  <a16:creationId xmlns:a16="http://schemas.microsoft.com/office/drawing/2014/main" id="{3C7393DF-342A-44FB-B30E-4265B1472732}"/>
                </a:ext>
              </a:extLst>
            </p:cNvPr>
            <p:cNvSpPr txBox="1"/>
            <p:nvPr/>
          </p:nvSpPr>
          <p:spPr>
            <a:xfrm rot="16200000">
              <a:off x="8560719" y="1979711"/>
              <a:ext cx="52931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2to1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D774347C-0E27-4A4A-AA08-FE204DCB12A9}"/>
                </a:ext>
              </a:extLst>
            </p:cNvPr>
            <p:cNvGrpSpPr/>
            <p:nvPr/>
          </p:nvGrpSpPr>
          <p:grpSpPr>
            <a:xfrm>
              <a:off x="666750" y="1701800"/>
              <a:ext cx="704850" cy="2590800"/>
              <a:chOff x="490833" y="1701800"/>
              <a:chExt cx="859483" cy="1469064"/>
            </a:xfrm>
          </p:grpSpPr>
          <p:sp>
            <p:nvSpPr>
              <p:cNvPr id="388" name="矢印: 五方向 387">
                <a:extLst>
                  <a:ext uri="{FF2B5EF4-FFF2-40B4-BE49-F238E27FC236}">
                    <a16:creationId xmlns:a16="http://schemas.microsoft.com/office/drawing/2014/main" id="{10D03BAC-1D48-4A5E-8F38-CC7B1AF2B7BC}"/>
                  </a:ext>
                </a:extLst>
              </p:cNvPr>
              <p:cNvSpPr/>
              <p:nvPr/>
            </p:nvSpPr>
            <p:spPr>
              <a:xfrm rot="10800000">
                <a:off x="490833" y="1701800"/>
                <a:ext cx="859483" cy="734532"/>
              </a:xfrm>
              <a:prstGeom prst="homePlate">
                <a:avLst>
                  <a:gd name="adj" fmla="val 29252"/>
                </a:avLst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91" name="矢印: 五方向 390">
                <a:extLst>
                  <a:ext uri="{FF2B5EF4-FFF2-40B4-BE49-F238E27FC236}">
                    <a16:creationId xmlns:a16="http://schemas.microsoft.com/office/drawing/2014/main" id="{77FCDA2B-CA01-4FED-BCFD-3629432EA065}"/>
                  </a:ext>
                </a:extLst>
              </p:cNvPr>
              <p:cNvSpPr/>
              <p:nvPr/>
            </p:nvSpPr>
            <p:spPr>
              <a:xfrm rot="10800000">
                <a:off x="490833" y="2436332"/>
                <a:ext cx="859483" cy="734532"/>
              </a:xfrm>
              <a:prstGeom prst="homePlate">
                <a:avLst>
                  <a:gd name="adj" fmla="val 29252"/>
                </a:avLst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</p:grpSp>
        <p:sp>
          <p:nvSpPr>
            <p:cNvPr id="393" name="テキスト ボックス 392">
              <a:extLst>
                <a:ext uri="{FF2B5EF4-FFF2-40B4-BE49-F238E27FC236}">
                  <a16:creationId xmlns:a16="http://schemas.microsoft.com/office/drawing/2014/main" id="{6DAD34E9-C93B-47A2-88BA-F55097A40874}"/>
                </a:ext>
              </a:extLst>
            </p:cNvPr>
            <p:cNvSpPr txBox="1"/>
            <p:nvPr/>
          </p:nvSpPr>
          <p:spPr>
            <a:xfrm rot="16200000">
              <a:off x="926855" y="34910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94" name="テキスト ボックス 393">
              <a:extLst>
                <a:ext uri="{FF2B5EF4-FFF2-40B4-BE49-F238E27FC236}">
                  <a16:creationId xmlns:a16="http://schemas.microsoft.com/office/drawing/2014/main" id="{5EA5F163-E6FB-4C97-9926-9EB41500E6D8}"/>
                </a:ext>
              </a:extLst>
            </p:cNvPr>
            <p:cNvSpPr txBox="1"/>
            <p:nvPr/>
          </p:nvSpPr>
          <p:spPr>
            <a:xfrm rot="16200000">
              <a:off x="880370" y="2216653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00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A0E01F76-7AB6-4475-AAA6-17D40CA08472}"/>
                </a:ext>
              </a:extLst>
            </p:cNvPr>
            <p:cNvSpPr/>
            <p:nvPr/>
          </p:nvSpPr>
          <p:spPr>
            <a:xfrm>
              <a:off x="1446837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C2AAC897-2BB4-4250-A05B-3738ECE0D00B}"/>
                </a:ext>
              </a:extLst>
            </p:cNvPr>
            <p:cNvSpPr/>
            <p:nvPr/>
          </p:nvSpPr>
          <p:spPr>
            <a:xfrm>
              <a:off x="2037415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B7239744-5A4B-48E4-BD38-397BA36AED3B}"/>
                </a:ext>
              </a:extLst>
            </p:cNvPr>
            <p:cNvSpPr/>
            <p:nvPr/>
          </p:nvSpPr>
          <p:spPr>
            <a:xfrm>
              <a:off x="3233811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7DCBAAC7-AAB3-49C8-8AD4-84FF27BCE2EF}"/>
                </a:ext>
              </a:extLst>
            </p:cNvPr>
            <p:cNvSpPr/>
            <p:nvPr/>
          </p:nvSpPr>
          <p:spPr>
            <a:xfrm>
              <a:off x="2635613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65BFCAA6-A669-44FF-9FA3-9AD65429A546}"/>
                </a:ext>
              </a:extLst>
            </p:cNvPr>
            <p:cNvSpPr/>
            <p:nvPr/>
          </p:nvSpPr>
          <p:spPr>
            <a:xfrm>
              <a:off x="3832009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41E3D8F2-53D4-4D86-8986-AE59FC303350}"/>
                </a:ext>
              </a:extLst>
            </p:cNvPr>
            <p:cNvSpPr/>
            <p:nvPr/>
          </p:nvSpPr>
          <p:spPr>
            <a:xfrm>
              <a:off x="4430207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8A8A4BFB-A676-4DD8-BB70-6C07E088CB7C}"/>
                </a:ext>
              </a:extLst>
            </p:cNvPr>
            <p:cNvSpPr/>
            <p:nvPr/>
          </p:nvSpPr>
          <p:spPr>
            <a:xfrm>
              <a:off x="5626603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6" name="楕円 405">
              <a:extLst>
                <a:ext uri="{FF2B5EF4-FFF2-40B4-BE49-F238E27FC236}">
                  <a16:creationId xmlns:a16="http://schemas.microsoft.com/office/drawing/2014/main" id="{9E7C14E8-6FA2-4638-A42F-ED452BC159F9}"/>
                </a:ext>
              </a:extLst>
            </p:cNvPr>
            <p:cNvSpPr/>
            <p:nvPr/>
          </p:nvSpPr>
          <p:spPr>
            <a:xfrm>
              <a:off x="5028405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7" name="楕円 406">
              <a:extLst>
                <a:ext uri="{FF2B5EF4-FFF2-40B4-BE49-F238E27FC236}">
                  <a16:creationId xmlns:a16="http://schemas.microsoft.com/office/drawing/2014/main" id="{EB950318-99CC-4882-8FF2-28A443B87B13}"/>
                </a:ext>
              </a:extLst>
            </p:cNvPr>
            <p:cNvSpPr/>
            <p:nvPr/>
          </p:nvSpPr>
          <p:spPr>
            <a:xfrm>
              <a:off x="6224801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8" name="楕円 407">
              <a:extLst>
                <a:ext uri="{FF2B5EF4-FFF2-40B4-BE49-F238E27FC236}">
                  <a16:creationId xmlns:a16="http://schemas.microsoft.com/office/drawing/2014/main" id="{E5843ACA-9704-466F-9991-35F396662D2E}"/>
                </a:ext>
              </a:extLst>
            </p:cNvPr>
            <p:cNvSpPr/>
            <p:nvPr/>
          </p:nvSpPr>
          <p:spPr>
            <a:xfrm>
              <a:off x="7421197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9" name="楕円 408">
              <a:extLst>
                <a:ext uri="{FF2B5EF4-FFF2-40B4-BE49-F238E27FC236}">
                  <a16:creationId xmlns:a16="http://schemas.microsoft.com/office/drawing/2014/main" id="{2AB5505A-7CBD-4026-B35E-FFD866726903}"/>
                </a:ext>
              </a:extLst>
            </p:cNvPr>
            <p:cNvSpPr/>
            <p:nvPr/>
          </p:nvSpPr>
          <p:spPr>
            <a:xfrm>
              <a:off x="6822999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10" name="楕円 409">
              <a:extLst>
                <a:ext uri="{FF2B5EF4-FFF2-40B4-BE49-F238E27FC236}">
                  <a16:creationId xmlns:a16="http://schemas.microsoft.com/office/drawing/2014/main" id="{EEB23CE1-C221-4253-B2BE-5937400237F1}"/>
                </a:ext>
              </a:extLst>
            </p:cNvPr>
            <p:cNvSpPr/>
            <p:nvPr/>
          </p:nvSpPr>
          <p:spPr>
            <a:xfrm>
              <a:off x="8019394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23" name="テキスト ボックス 422">
              <a:extLst>
                <a:ext uri="{FF2B5EF4-FFF2-40B4-BE49-F238E27FC236}">
                  <a16:creationId xmlns:a16="http://schemas.microsoft.com/office/drawing/2014/main" id="{46F2F0B7-EEEA-4FCD-ADCA-3D5A666C99FC}"/>
                </a:ext>
              </a:extLst>
            </p:cNvPr>
            <p:cNvSpPr txBox="1"/>
            <p:nvPr/>
          </p:nvSpPr>
          <p:spPr>
            <a:xfrm rot="16200000">
              <a:off x="1536422" y="19797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4" name="テキスト ボックス 423">
              <a:extLst>
                <a:ext uri="{FF2B5EF4-FFF2-40B4-BE49-F238E27FC236}">
                  <a16:creationId xmlns:a16="http://schemas.microsoft.com/office/drawing/2014/main" id="{69B2E5F2-4291-4439-BCA5-D7A12E6A11A7}"/>
                </a:ext>
              </a:extLst>
            </p:cNvPr>
            <p:cNvSpPr txBox="1"/>
            <p:nvPr/>
          </p:nvSpPr>
          <p:spPr>
            <a:xfrm rot="16200000">
              <a:off x="2130783" y="19797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5" name="テキスト ボックス 424">
              <a:extLst>
                <a:ext uri="{FF2B5EF4-FFF2-40B4-BE49-F238E27FC236}">
                  <a16:creationId xmlns:a16="http://schemas.microsoft.com/office/drawing/2014/main" id="{9B1FEE8B-CABF-424F-AD88-1FABA9F79EFF}"/>
                </a:ext>
              </a:extLst>
            </p:cNvPr>
            <p:cNvSpPr txBox="1"/>
            <p:nvPr/>
          </p:nvSpPr>
          <p:spPr>
            <a:xfrm rot="16200000">
              <a:off x="2725143" y="19797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9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6" name="テキスト ボックス 425">
              <a:extLst>
                <a:ext uri="{FF2B5EF4-FFF2-40B4-BE49-F238E27FC236}">
                  <a16:creationId xmlns:a16="http://schemas.microsoft.com/office/drawing/2014/main" id="{32BFEED2-C318-40CB-AD93-FD9C36212317}"/>
                </a:ext>
              </a:extLst>
            </p:cNvPr>
            <p:cNvSpPr txBox="1"/>
            <p:nvPr/>
          </p:nvSpPr>
          <p:spPr>
            <a:xfrm rot="16200000">
              <a:off x="327301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7" name="テキスト ボックス 426">
              <a:extLst>
                <a:ext uri="{FF2B5EF4-FFF2-40B4-BE49-F238E27FC236}">
                  <a16:creationId xmlns:a16="http://schemas.microsoft.com/office/drawing/2014/main" id="{4FE9CB6C-1875-4EC1-B913-9F9D56DC008A}"/>
                </a:ext>
              </a:extLst>
            </p:cNvPr>
            <p:cNvSpPr txBox="1"/>
            <p:nvPr/>
          </p:nvSpPr>
          <p:spPr>
            <a:xfrm rot="16200000">
              <a:off x="387499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8" name="テキスト ボックス 427">
              <a:extLst>
                <a:ext uri="{FF2B5EF4-FFF2-40B4-BE49-F238E27FC236}">
                  <a16:creationId xmlns:a16="http://schemas.microsoft.com/office/drawing/2014/main" id="{12DE8DF8-A449-4D7F-8070-91F5C2E49983}"/>
                </a:ext>
              </a:extLst>
            </p:cNvPr>
            <p:cNvSpPr txBox="1"/>
            <p:nvPr/>
          </p:nvSpPr>
          <p:spPr>
            <a:xfrm rot="16200000">
              <a:off x="4469358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9" name="テキスト ボックス 428">
              <a:extLst>
                <a:ext uri="{FF2B5EF4-FFF2-40B4-BE49-F238E27FC236}">
                  <a16:creationId xmlns:a16="http://schemas.microsoft.com/office/drawing/2014/main" id="{A6FCF77B-0AF0-49C7-9D01-53CD203391EA}"/>
                </a:ext>
              </a:extLst>
            </p:cNvPr>
            <p:cNvSpPr txBox="1"/>
            <p:nvPr/>
          </p:nvSpPr>
          <p:spPr>
            <a:xfrm rot="16200000">
              <a:off x="5078956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0" name="テキスト ボックス 429">
              <a:extLst>
                <a:ext uri="{FF2B5EF4-FFF2-40B4-BE49-F238E27FC236}">
                  <a16:creationId xmlns:a16="http://schemas.microsoft.com/office/drawing/2014/main" id="{A36BCFB5-2824-4658-AF00-88AEA233A378}"/>
                </a:ext>
              </a:extLst>
            </p:cNvPr>
            <p:cNvSpPr txBox="1"/>
            <p:nvPr/>
          </p:nvSpPr>
          <p:spPr>
            <a:xfrm rot="16200000">
              <a:off x="567331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1" name="テキスト ボックス 430">
              <a:extLst>
                <a:ext uri="{FF2B5EF4-FFF2-40B4-BE49-F238E27FC236}">
                  <a16:creationId xmlns:a16="http://schemas.microsoft.com/office/drawing/2014/main" id="{99D8C796-25C1-45AD-877B-F0B7A31E6769}"/>
                </a:ext>
              </a:extLst>
            </p:cNvPr>
            <p:cNvSpPr txBox="1"/>
            <p:nvPr/>
          </p:nvSpPr>
          <p:spPr>
            <a:xfrm rot="16200000">
              <a:off x="626767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27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2" name="テキスト ボックス 431">
              <a:extLst>
                <a:ext uri="{FF2B5EF4-FFF2-40B4-BE49-F238E27FC236}">
                  <a16:creationId xmlns:a16="http://schemas.microsoft.com/office/drawing/2014/main" id="{97762150-9AE5-4EDC-894E-7CDE24B4BC26}"/>
                </a:ext>
              </a:extLst>
            </p:cNvPr>
            <p:cNvSpPr txBox="1"/>
            <p:nvPr/>
          </p:nvSpPr>
          <p:spPr>
            <a:xfrm rot="16200000">
              <a:off x="6862038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3" name="テキスト ボックス 432">
              <a:extLst>
                <a:ext uri="{FF2B5EF4-FFF2-40B4-BE49-F238E27FC236}">
                  <a16:creationId xmlns:a16="http://schemas.microsoft.com/office/drawing/2014/main" id="{1C5E6335-D22A-4B18-8681-5309305CA89C}"/>
                </a:ext>
              </a:extLst>
            </p:cNvPr>
            <p:cNvSpPr txBox="1"/>
            <p:nvPr/>
          </p:nvSpPr>
          <p:spPr>
            <a:xfrm rot="16200000">
              <a:off x="7464018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4" name="テキスト ボックス 433">
              <a:extLst>
                <a:ext uri="{FF2B5EF4-FFF2-40B4-BE49-F238E27FC236}">
                  <a16:creationId xmlns:a16="http://schemas.microsoft.com/office/drawing/2014/main" id="{951B2C12-C6F9-41C9-98A6-7388D776D1A9}"/>
                </a:ext>
              </a:extLst>
            </p:cNvPr>
            <p:cNvSpPr txBox="1"/>
            <p:nvPr/>
          </p:nvSpPr>
          <p:spPr>
            <a:xfrm rot="16200000">
              <a:off x="8058379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5" name="楕円 434">
              <a:extLst>
                <a:ext uri="{FF2B5EF4-FFF2-40B4-BE49-F238E27FC236}">
                  <a16:creationId xmlns:a16="http://schemas.microsoft.com/office/drawing/2014/main" id="{5125549D-ADF4-4A68-827D-93501274C8D4}"/>
                </a:ext>
              </a:extLst>
            </p:cNvPr>
            <p:cNvSpPr/>
            <p:nvPr/>
          </p:nvSpPr>
          <p:spPr>
            <a:xfrm>
              <a:off x="1446837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6" name="楕円 435">
              <a:extLst>
                <a:ext uri="{FF2B5EF4-FFF2-40B4-BE49-F238E27FC236}">
                  <a16:creationId xmlns:a16="http://schemas.microsoft.com/office/drawing/2014/main" id="{DF2E33A5-3CB9-48E0-A07D-4A99AA305A65}"/>
                </a:ext>
              </a:extLst>
            </p:cNvPr>
            <p:cNvSpPr/>
            <p:nvPr/>
          </p:nvSpPr>
          <p:spPr>
            <a:xfrm>
              <a:off x="2037415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7" name="楕円 436">
              <a:extLst>
                <a:ext uri="{FF2B5EF4-FFF2-40B4-BE49-F238E27FC236}">
                  <a16:creationId xmlns:a16="http://schemas.microsoft.com/office/drawing/2014/main" id="{C1B0FD9C-D67A-4127-8D56-3562E4B2CDF2}"/>
                </a:ext>
              </a:extLst>
            </p:cNvPr>
            <p:cNvSpPr/>
            <p:nvPr/>
          </p:nvSpPr>
          <p:spPr>
            <a:xfrm>
              <a:off x="3233811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8" name="楕円 437">
              <a:extLst>
                <a:ext uri="{FF2B5EF4-FFF2-40B4-BE49-F238E27FC236}">
                  <a16:creationId xmlns:a16="http://schemas.microsoft.com/office/drawing/2014/main" id="{14527658-649F-4E49-84E3-AB8D805B06D2}"/>
                </a:ext>
              </a:extLst>
            </p:cNvPr>
            <p:cNvSpPr/>
            <p:nvPr/>
          </p:nvSpPr>
          <p:spPr>
            <a:xfrm>
              <a:off x="2635613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9" name="楕円 438">
              <a:extLst>
                <a:ext uri="{FF2B5EF4-FFF2-40B4-BE49-F238E27FC236}">
                  <a16:creationId xmlns:a16="http://schemas.microsoft.com/office/drawing/2014/main" id="{71F2ACF2-5D6B-43D0-845D-E3994E1FBE72}"/>
                </a:ext>
              </a:extLst>
            </p:cNvPr>
            <p:cNvSpPr/>
            <p:nvPr/>
          </p:nvSpPr>
          <p:spPr>
            <a:xfrm>
              <a:off x="3832009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0" name="楕円 439">
              <a:extLst>
                <a:ext uri="{FF2B5EF4-FFF2-40B4-BE49-F238E27FC236}">
                  <a16:creationId xmlns:a16="http://schemas.microsoft.com/office/drawing/2014/main" id="{D7445A65-9365-47E0-BF78-8CD09566EB08}"/>
                </a:ext>
              </a:extLst>
            </p:cNvPr>
            <p:cNvSpPr/>
            <p:nvPr/>
          </p:nvSpPr>
          <p:spPr>
            <a:xfrm>
              <a:off x="4430207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1" name="楕円 440">
              <a:extLst>
                <a:ext uri="{FF2B5EF4-FFF2-40B4-BE49-F238E27FC236}">
                  <a16:creationId xmlns:a16="http://schemas.microsoft.com/office/drawing/2014/main" id="{80045266-7085-48EB-AB51-C046FD524607}"/>
                </a:ext>
              </a:extLst>
            </p:cNvPr>
            <p:cNvSpPr/>
            <p:nvPr/>
          </p:nvSpPr>
          <p:spPr>
            <a:xfrm>
              <a:off x="5626603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2" name="楕円 441">
              <a:extLst>
                <a:ext uri="{FF2B5EF4-FFF2-40B4-BE49-F238E27FC236}">
                  <a16:creationId xmlns:a16="http://schemas.microsoft.com/office/drawing/2014/main" id="{010FE6C8-A46A-4DFE-BCCE-7EDC472667D2}"/>
                </a:ext>
              </a:extLst>
            </p:cNvPr>
            <p:cNvSpPr/>
            <p:nvPr/>
          </p:nvSpPr>
          <p:spPr>
            <a:xfrm>
              <a:off x="5028405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E094F395-5A51-4A22-B3D7-4033E7D27DFB}"/>
                </a:ext>
              </a:extLst>
            </p:cNvPr>
            <p:cNvSpPr/>
            <p:nvPr/>
          </p:nvSpPr>
          <p:spPr>
            <a:xfrm>
              <a:off x="6224801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4" name="楕円 443">
              <a:extLst>
                <a:ext uri="{FF2B5EF4-FFF2-40B4-BE49-F238E27FC236}">
                  <a16:creationId xmlns:a16="http://schemas.microsoft.com/office/drawing/2014/main" id="{9204761A-DE38-497D-8CA1-EEBD53B50ADA}"/>
                </a:ext>
              </a:extLst>
            </p:cNvPr>
            <p:cNvSpPr/>
            <p:nvPr/>
          </p:nvSpPr>
          <p:spPr>
            <a:xfrm>
              <a:off x="7421197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5" name="楕円 444">
              <a:extLst>
                <a:ext uri="{FF2B5EF4-FFF2-40B4-BE49-F238E27FC236}">
                  <a16:creationId xmlns:a16="http://schemas.microsoft.com/office/drawing/2014/main" id="{D6A03151-8BB9-420C-A8FF-B6A6FE8924E7}"/>
                </a:ext>
              </a:extLst>
            </p:cNvPr>
            <p:cNvSpPr/>
            <p:nvPr/>
          </p:nvSpPr>
          <p:spPr>
            <a:xfrm>
              <a:off x="6822999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6" name="楕円 445">
              <a:extLst>
                <a:ext uri="{FF2B5EF4-FFF2-40B4-BE49-F238E27FC236}">
                  <a16:creationId xmlns:a16="http://schemas.microsoft.com/office/drawing/2014/main" id="{4BF80362-25AA-4CE6-AD76-6A294D253999}"/>
                </a:ext>
              </a:extLst>
            </p:cNvPr>
            <p:cNvSpPr/>
            <p:nvPr/>
          </p:nvSpPr>
          <p:spPr>
            <a:xfrm>
              <a:off x="8019394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7" name="テキスト ボックス 446">
              <a:extLst>
                <a:ext uri="{FF2B5EF4-FFF2-40B4-BE49-F238E27FC236}">
                  <a16:creationId xmlns:a16="http://schemas.microsoft.com/office/drawing/2014/main" id="{1F81D1D4-4562-41D6-B9ED-9BCBD7040159}"/>
                </a:ext>
              </a:extLst>
            </p:cNvPr>
            <p:cNvSpPr txBox="1"/>
            <p:nvPr/>
          </p:nvSpPr>
          <p:spPr>
            <a:xfrm rot="16200000">
              <a:off x="1536422" y="284839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48" name="テキスト ボックス 447">
              <a:extLst>
                <a:ext uri="{FF2B5EF4-FFF2-40B4-BE49-F238E27FC236}">
                  <a16:creationId xmlns:a16="http://schemas.microsoft.com/office/drawing/2014/main" id="{79A6071F-C2E6-4EEB-AA77-858F395A9232}"/>
                </a:ext>
              </a:extLst>
            </p:cNvPr>
            <p:cNvSpPr txBox="1"/>
            <p:nvPr/>
          </p:nvSpPr>
          <p:spPr>
            <a:xfrm rot="16200000">
              <a:off x="2130783" y="284839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49" name="テキスト ボックス 448">
              <a:extLst>
                <a:ext uri="{FF2B5EF4-FFF2-40B4-BE49-F238E27FC236}">
                  <a16:creationId xmlns:a16="http://schemas.microsoft.com/office/drawing/2014/main" id="{3B928870-F6CA-40B7-88FD-49EE2C325D92}"/>
                </a:ext>
              </a:extLst>
            </p:cNvPr>
            <p:cNvSpPr txBox="1"/>
            <p:nvPr/>
          </p:nvSpPr>
          <p:spPr>
            <a:xfrm rot="16200000">
              <a:off x="2725143" y="284839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0" name="テキスト ボックス 449">
              <a:extLst>
                <a:ext uri="{FF2B5EF4-FFF2-40B4-BE49-F238E27FC236}">
                  <a16:creationId xmlns:a16="http://schemas.microsoft.com/office/drawing/2014/main" id="{4340D855-7832-484F-B659-D1CFC0268E5D}"/>
                </a:ext>
              </a:extLst>
            </p:cNvPr>
            <p:cNvSpPr txBox="1"/>
            <p:nvPr/>
          </p:nvSpPr>
          <p:spPr>
            <a:xfrm rot="16200000">
              <a:off x="327301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1" name="テキスト ボックス 450">
              <a:extLst>
                <a:ext uri="{FF2B5EF4-FFF2-40B4-BE49-F238E27FC236}">
                  <a16:creationId xmlns:a16="http://schemas.microsoft.com/office/drawing/2014/main" id="{A3C831DE-68C6-4508-A45E-4011A02E0121}"/>
                </a:ext>
              </a:extLst>
            </p:cNvPr>
            <p:cNvSpPr txBox="1"/>
            <p:nvPr/>
          </p:nvSpPr>
          <p:spPr>
            <a:xfrm rot="16200000">
              <a:off x="387499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2" name="テキスト ボックス 451">
              <a:extLst>
                <a:ext uri="{FF2B5EF4-FFF2-40B4-BE49-F238E27FC236}">
                  <a16:creationId xmlns:a16="http://schemas.microsoft.com/office/drawing/2014/main" id="{500A169D-3508-4758-AB46-F6B67CD46A71}"/>
                </a:ext>
              </a:extLst>
            </p:cNvPr>
            <p:cNvSpPr txBox="1"/>
            <p:nvPr/>
          </p:nvSpPr>
          <p:spPr>
            <a:xfrm rot="16200000">
              <a:off x="4469358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17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3" name="テキスト ボックス 452">
              <a:extLst>
                <a:ext uri="{FF2B5EF4-FFF2-40B4-BE49-F238E27FC236}">
                  <a16:creationId xmlns:a16="http://schemas.microsoft.com/office/drawing/2014/main" id="{A63A6C21-2854-439F-B23E-5653708D0F2A}"/>
                </a:ext>
              </a:extLst>
            </p:cNvPr>
            <p:cNvSpPr txBox="1"/>
            <p:nvPr/>
          </p:nvSpPr>
          <p:spPr>
            <a:xfrm rot="16200000">
              <a:off x="5078956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4" name="テキスト ボックス 453">
              <a:extLst>
                <a:ext uri="{FF2B5EF4-FFF2-40B4-BE49-F238E27FC236}">
                  <a16:creationId xmlns:a16="http://schemas.microsoft.com/office/drawing/2014/main" id="{AF704E2C-5233-4BCC-8435-D7E427679F79}"/>
                </a:ext>
              </a:extLst>
            </p:cNvPr>
            <p:cNvSpPr txBox="1"/>
            <p:nvPr/>
          </p:nvSpPr>
          <p:spPr>
            <a:xfrm rot="16200000">
              <a:off x="567331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5" name="テキスト ボックス 454">
              <a:extLst>
                <a:ext uri="{FF2B5EF4-FFF2-40B4-BE49-F238E27FC236}">
                  <a16:creationId xmlns:a16="http://schemas.microsoft.com/office/drawing/2014/main" id="{C63F4087-E155-4FA3-A591-C987AF4D6E27}"/>
                </a:ext>
              </a:extLst>
            </p:cNvPr>
            <p:cNvSpPr txBox="1"/>
            <p:nvPr/>
          </p:nvSpPr>
          <p:spPr>
            <a:xfrm rot="16200000">
              <a:off x="626767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6" name="テキスト ボックス 455">
              <a:extLst>
                <a:ext uri="{FF2B5EF4-FFF2-40B4-BE49-F238E27FC236}">
                  <a16:creationId xmlns:a16="http://schemas.microsoft.com/office/drawing/2014/main" id="{3962DA99-4C49-4D6F-BEED-FDBE1FE5FEE3}"/>
                </a:ext>
              </a:extLst>
            </p:cNvPr>
            <p:cNvSpPr txBox="1"/>
            <p:nvPr/>
          </p:nvSpPr>
          <p:spPr>
            <a:xfrm rot="16200000">
              <a:off x="6862038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29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7" name="テキスト ボックス 456">
              <a:extLst>
                <a:ext uri="{FF2B5EF4-FFF2-40B4-BE49-F238E27FC236}">
                  <a16:creationId xmlns:a16="http://schemas.microsoft.com/office/drawing/2014/main" id="{0D577415-F794-4739-9193-F94E96BA8A87}"/>
                </a:ext>
              </a:extLst>
            </p:cNvPr>
            <p:cNvSpPr txBox="1"/>
            <p:nvPr/>
          </p:nvSpPr>
          <p:spPr>
            <a:xfrm rot="16200000">
              <a:off x="7464018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8" name="テキスト ボックス 457">
              <a:extLst>
                <a:ext uri="{FF2B5EF4-FFF2-40B4-BE49-F238E27FC236}">
                  <a16:creationId xmlns:a16="http://schemas.microsoft.com/office/drawing/2014/main" id="{E21531A2-E7F5-4CA2-B8D7-2EDCEDEEFC7C}"/>
                </a:ext>
              </a:extLst>
            </p:cNvPr>
            <p:cNvSpPr txBox="1"/>
            <p:nvPr/>
          </p:nvSpPr>
          <p:spPr>
            <a:xfrm rot="16200000">
              <a:off x="8058379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9" name="楕円 458">
              <a:extLst>
                <a:ext uri="{FF2B5EF4-FFF2-40B4-BE49-F238E27FC236}">
                  <a16:creationId xmlns:a16="http://schemas.microsoft.com/office/drawing/2014/main" id="{7EC9E245-0A9C-4D5A-BD46-9E60F79AB907}"/>
                </a:ext>
              </a:extLst>
            </p:cNvPr>
            <p:cNvSpPr/>
            <p:nvPr/>
          </p:nvSpPr>
          <p:spPr>
            <a:xfrm>
              <a:off x="1446837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0" name="楕円 459">
              <a:extLst>
                <a:ext uri="{FF2B5EF4-FFF2-40B4-BE49-F238E27FC236}">
                  <a16:creationId xmlns:a16="http://schemas.microsoft.com/office/drawing/2014/main" id="{6722FE9C-FB12-489E-96C1-E8B1C9F20862}"/>
                </a:ext>
              </a:extLst>
            </p:cNvPr>
            <p:cNvSpPr/>
            <p:nvPr/>
          </p:nvSpPr>
          <p:spPr>
            <a:xfrm>
              <a:off x="2037415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1" name="楕円 460">
              <a:extLst>
                <a:ext uri="{FF2B5EF4-FFF2-40B4-BE49-F238E27FC236}">
                  <a16:creationId xmlns:a16="http://schemas.microsoft.com/office/drawing/2014/main" id="{249EA3FF-CB30-41EF-91BD-D4E7BC278502}"/>
                </a:ext>
              </a:extLst>
            </p:cNvPr>
            <p:cNvSpPr/>
            <p:nvPr/>
          </p:nvSpPr>
          <p:spPr>
            <a:xfrm>
              <a:off x="3233811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2" name="楕円 461">
              <a:extLst>
                <a:ext uri="{FF2B5EF4-FFF2-40B4-BE49-F238E27FC236}">
                  <a16:creationId xmlns:a16="http://schemas.microsoft.com/office/drawing/2014/main" id="{ECA2D03F-A552-4924-81BB-D372BFAC72E0}"/>
                </a:ext>
              </a:extLst>
            </p:cNvPr>
            <p:cNvSpPr/>
            <p:nvPr/>
          </p:nvSpPr>
          <p:spPr>
            <a:xfrm>
              <a:off x="2635613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3" name="楕円 462">
              <a:extLst>
                <a:ext uri="{FF2B5EF4-FFF2-40B4-BE49-F238E27FC236}">
                  <a16:creationId xmlns:a16="http://schemas.microsoft.com/office/drawing/2014/main" id="{DDA85A94-5383-4043-BE17-F6F0A42399DC}"/>
                </a:ext>
              </a:extLst>
            </p:cNvPr>
            <p:cNvSpPr/>
            <p:nvPr/>
          </p:nvSpPr>
          <p:spPr>
            <a:xfrm>
              <a:off x="3832009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4" name="楕円 463">
              <a:extLst>
                <a:ext uri="{FF2B5EF4-FFF2-40B4-BE49-F238E27FC236}">
                  <a16:creationId xmlns:a16="http://schemas.microsoft.com/office/drawing/2014/main" id="{E649AE6D-E695-4EE6-8595-06E6AEF93CC1}"/>
                </a:ext>
              </a:extLst>
            </p:cNvPr>
            <p:cNvSpPr/>
            <p:nvPr/>
          </p:nvSpPr>
          <p:spPr>
            <a:xfrm>
              <a:off x="4430207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5" name="楕円 464">
              <a:extLst>
                <a:ext uri="{FF2B5EF4-FFF2-40B4-BE49-F238E27FC236}">
                  <a16:creationId xmlns:a16="http://schemas.microsoft.com/office/drawing/2014/main" id="{6036E628-C22F-42DF-B4EF-33154301944F}"/>
                </a:ext>
              </a:extLst>
            </p:cNvPr>
            <p:cNvSpPr/>
            <p:nvPr/>
          </p:nvSpPr>
          <p:spPr>
            <a:xfrm>
              <a:off x="5626603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6" name="楕円 465">
              <a:extLst>
                <a:ext uri="{FF2B5EF4-FFF2-40B4-BE49-F238E27FC236}">
                  <a16:creationId xmlns:a16="http://schemas.microsoft.com/office/drawing/2014/main" id="{4BBC4784-9DF8-43E3-89FF-30E9EB599D68}"/>
                </a:ext>
              </a:extLst>
            </p:cNvPr>
            <p:cNvSpPr/>
            <p:nvPr/>
          </p:nvSpPr>
          <p:spPr>
            <a:xfrm>
              <a:off x="5028405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7" name="楕円 466">
              <a:extLst>
                <a:ext uri="{FF2B5EF4-FFF2-40B4-BE49-F238E27FC236}">
                  <a16:creationId xmlns:a16="http://schemas.microsoft.com/office/drawing/2014/main" id="{DCD71E76-8CAE-408F-90BB-7C6B79BC3542}"/>
                </a:ext>
              </a:extLst>
            </p:cNvPr>
            <p:cNvSpPr/>
            <p:nvPr/>
          </p:nvSpPr>
          <p:spPr>
            <a:xfrm>
              <a:off x="6224801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8" name="楕円 467">
              <a:extLst>
                <a:ext uri="{FF2B5EF4-FFF2-40B4-BE49-F238E27FC236}">
                  <a16:creationId xmlns:a16="http://schemas.microsoft.com/office/drawing/2014/main" id="{23F79814-CAAD-4F58-8240-B4DE9D35CA39}"/>
                </a:ext>
              </a:extLst>
            </p:cNvPr>
            <p:cNvSpPr/>
            <p:nvPr/>
          </p:nvSpPr>
          <p:spPr>
            <a:xfrm>
              <a:off x="7421197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9" name="楕円 468">
              <a:extLst>
                <a:ext uri="{FF2B5EF4-FFF2-40B4-BE49-F238E27FC236}">
                  <a16:creationId xmlns:a16="http://schemas.microsoft.com/office/drawing/2014/main" id="{12D4A48E-C224-48F5-AC71-530FFF978946}"/>
                </a:ext>
              </a:extLst>
            </p:cNvPr>
            <p:cNvSpPr/>
            <p:nvPr/>
          </p:nvSpPr>
          <p:spPr>
            <a:xfrm>
              <a:off x="6822999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ACD97F6F-C881-4AA8-B882-860DCEDE4C17}"/>
                </a:ext>
              </a:extLst>
            </p:cNvPr>
            <p:cNvSpPr/>
            <p:nvPr/>
          </p:nvSpPr>
          <p:spPr>
            <a:xfrm>
              <a:off x="8019394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71" name="テキスト ボックス 470">
              <a:extLst>
                <a:ext uri="{FF2B5EF4-FFF2-40B4-BE49-F238E27FC236}">
                  <a16:creationId xmlns:a16="http://schemas.microsoft.com/office/drawing/2014/main" id="{02044B6F-EE28-4415-A9B3-6C00CF7809F6}"/>
                </a:ext>
              </a:extLst>
            </p:cNvPr>
            <p:cNvSpPr txBox="1"/>
            <p:nvPr/>
          </p:nvSpPr>
          <p:spPr>
            <a:xfrm rot="16200000">
              <a:off x="1536422" y="370945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2" name="テキスト ボックス 471">
              <a:extLst>
                <a:ext uri="{FF2B5EF4-FFF2-40B4-BE49-F238E27FC236}">
                  <a16:creationId xmlns:a16="http://schemas.microsoft.com/office/drawing/2014/main" id="{9FE8F420-994A-4221-9F47-33BDB48747CD}"/>
                </a:ext>
              </a:extLst>
            </p:cNvPr>
            <p:cNvSpPr txBox="1"/>
            <p:nvPr/>
          </p:nvSpPr>
          <p:spPr>
            <a:xfrm rot="16200000">
              <a:off x="2130783" y="370945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3" name="テキスト ボックス 472">
              <a:extLst>
                <a:ext uri="{FF2B5EF4-FFF2-40B4-BE49-F238E27FC236}">
                  <a16:creationId xmlns:a16="http://schemas.microsoft.com/office/drawing/2014/main" id="{D17A5152-79AB-4276-9CCE-533BD3240724}"/>
                </a:ext>
              </a:extLst>
            </p:cNvPr>
            <p:cNvSpPr txBox="1"/>
            <p:nvPr/>
          </p:nvSpPr>
          <p:spPr>
            <a:xfrm rot="16200000">
              <a:off x="2725143" y="370945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7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4" name="テキスト ボックス 473">
              <a:extLst>
                <a:ext uri="{FF2B5EF4-FFF2-40B4-BE49-F238E27FC236}">
                  <a16:creationId xmlns:a16="http://schemas.microsoft.com/office/drawing/2014/main" id="{4D017861-19B1-4A8C-ADF3-DE108718F44E}"/>
                </a:ext>
              </a:extLst>
            </p:cNvPr>
            <p:cNvSpPr txBox="1"/>
            <p:nvPr/>
          </p:nvSpPr>
          <p:spPr>
            <a:xfrm rot="16200000">
              <a:off x="327301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5" name="テキスト ボックス 474">
              <a:extLst>
                <a:ext uri="{FF2B5EF4-FFF2-40B4-BE49-F238E27FC236}">
                  <a16:creationId xmlns:a16="http://schemas.microsoft.com/office/drawing/2014/main" id="{03065608-B0F7-4645-B5A7-C76AA2BAFC5D}"/>
                </a:ext>
              </a:extLst>
            </p:cNvPr>
            <p:cNvSpPr txBox="1"/>
            <p:nvPr/>
          </p:nvSpPr>
          <p:spPr>
            <a:xfrm rot="16200000">
              <a:off x="387499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6" name="テキスト ボックス 475">
              <a:extLst>
                <a:ext uri="{FF2B5EF4-FFF2-40B4-BE49-F238E27FC236}">
                  <a16:creationId xmlns:a16="http://schemas.microsoft.com/office/drawing/2014/main" id="{45A0A5CC-04E1-4E1B-86C3-8CE9387A4618}"/>
                </a:ext>
              </a:extLst>
            </p:cNvPr>
            <p:cNvSpPr txBox="1"/>
            <p:nvPr/>
          </p:nvSpPr>
          <p:spPr>
            <a:xfrm rot="16200000">
              <a:off x="4469358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7" name="テキスト ボックス 476">
              <a:extLst>
                <a:ext uri="{FF2B5EF4-FFF2-40B4-BE49-F238E27FC236}">
                  <a16:creationId xmlns:a16="http://schemas.microsoft.com/office/drawing/2014/main" id="{B0CD9AEA-29F3-45FB-90A9-90B74167189B}"/>
                </a:ext>
              </a:extLst>
            </p:cNvPr>
            <p:cNvSpPr txBox="1"/>
            <p:nvPr/>
          </p:nvSpPr>
          <p:spPr>
            <a:xfrm rot="16200000">
              <a:off x="5078956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19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8" name="テキスト ボックス 477">
              <a:extLst>
                <a:ext uri="{FF2B5EF4-FFF2-40B4-BE49-F238E27FC236}">
                  <a16:creationId xmlns:a16="http://schemas.microsoft.com/office/drawing/2014/main" id="{505C8931-CB3D-44AB-AC38-1B928174A174}"/>
                </a:ext>
              </a:extLst>
            </p:cNvPr>
            <p:cNvSpPr txBox="1"/>
            <p:nvPr/>
          </p:nvSpPr>
          <p:spPr>
            <a:xfrm rot="16200000">
              <a:off x="567331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9" name="テキスト ボックス 478">
              <a:extLst>
                <a:ext uri="{FF2B5EF4-FFF2-40B4-BE49-F238E27FC236}">
                  <a16:creationId xmlns:a16="http://schemas.microsoft.com/office/drawing/2014/main" id="{02830427-2B01-4070-BF6E-447196CE108D}"/>
                </a:ext>
              </a:extLst>
            </p:cNvPr>
            <p:cNvSpPr txBox="1"/>
            <p:nvPr/>
          </p:nvSpPr>
          <p:spPr>
            <a:xfrm rot="16200000">
              <a:off x="626767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80" name="テキスト ボックス 479">
              <a:extLst>
                <a:ext uri="{FF2B5EF4-FFF2-40B4-BE49-F238E27FC236}">
                  <a16:creationId xmlns:a16="http://schemas.microsoft.com/office/drawing/2014/main" id="{4CE0C2DE-A48D-4B42-8754-74CEFCEECBA7}"/>
                </a:ext>
              </a:extLst>
            </p:cNvPr>
            <p:cNvSpPr txBox="1"/>
            <p:nvPr/>
          </p:nvSpPr>
          <p:spPr>
            <a:xfrm rot="16200000">
              <a:off x="6862038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81" name="テキスト ボックス 480">
              <a:extLst>
                <a:ext uri="{FF2B5EF4-FFF2-40B4-BE49-F238E27FC236}">
                  <a16:creationId xmlns:a16="http://schemas.microsoft.com/office/drawing/2014/main" id="{C107609D-452A-4788-8E4B-88BD5D36B6B2}"/>
                </a:ext>
              </a:extLst>
            </p:cNvPr>
            <p:cNvSpPr txBox="1"/>
            <p:nvPr/>
          </p:nvSpPr>
          <p:spPr>
            <a:xfrm rot="16200000">
              <a:off x="7464018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82" name="テキスト ボックス 481">
              <a:extLst>
                <a:ext uri="{FF2B5EF4-FFF2-40B4-BE49-F238E27FC236}">
                  <a16:creationId xmlns:a16="http://schemas.microsoft.com/office/drawing/2014/main" id="{E3F306CC-D7BA-46EE-BE9A-C30120FCB8B7}"/>
                </a:ext>
              </a:extLst>
            </p:cNvPr>
            <p:cNvSpPr txBox="1"/>
            <p:nvPr/>
          </p:nvSpPr>
          <p:spPr>
            <a:xfrm rot="16200000">
              <a:off x="8058379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F9C54076-193D-4C41-AFD7-420B9E406205}"/>
              </a:ext>
            </a:extLst>
          </p:cNvPr>
          <p:cNvGrpSpPr/>
          <p:nvPr/>
        </p:nvGrpSpPr>
        <p:grpSpPr>
          <a:xfrm>
            <a:off x="388885" y="1504950"/>
            <a:ext cx="3743325" cy="3743325"/>
            <a:chOff x="571500" y="-969614"/>
            <a:chExt cx="8763000" cy="8763000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0C568020-1AEE-4B1B-A4B5-0072F87F3DCB}"/>
                </a:ext>
              </a:extLst>
            </p:cNvPr>
            <p:cNvGrpSpPr/>
            <p:nvPr/>
          </p:nvGrpSpPr>
          <p:grpSpPr>
            <a:xfrm>
              <a:off x="571500" y="-969614"/>
              <a:ext cx="8763000" cy="8763000"/>
              <a:chOff x="571500" y="-969614"/>
              <a:chExt cx="8763000" cy="8763000"/>
            </a:xfrm>
          </p:grpSpPr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4AE50618-3E8E-49C0-93AB-4FF9DA4D34F7}"/>
                  </a:ext>
                </a:extLst>
              </p:cNvPr>
              <p:cNvSpPr/>
              <p:nvPr/>
            </p:nvSpPr>
            <p:spPr>
              <a:xfrm>
                <a:off x="681380" y="-857524"/>
                <a:ext cx="8538820" cy="8538820"/>
              </a:xfrm>
              <a:prstGeom prst="ellipse">
                <a:avLst/>
              </a:prstGeom>
              <a:blipFill>
                <a:blip r:embed="rId2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180EC5CB-90C3-4DB0-B8F5-BA75552D9B95}"/>
                  </a:ext>
                </a:extLst>
              </p:cNvPr>
              <p:cNvGrpSpPr/>
              <p:nvPr/>
            </p:nvGrpSpPr>
            <p:grpSpPr>
              <a:xfrm>
                <a:off x="2801824" y="1260902"/>
                <a:ext cx="4300546" cy="4301715"/>
                <a:chOff x="2801824" y="1260902"/>
                <a:chExt cx="4300546" cy="4301715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C0601BCD-A8DF-4341-A496-00B01E270DE4}"/>
                    </a:ext>
                  </a:extLst>
                </p:cNvPr>
                <p:cNvSpPr/>
                <p:nvPr/>
              </p:nvSpPr>
              <p:spPr>
                <a:xfrm rot="10288974">
                  <a:off x="4155385" y="1357195"/>
                  <a:ext cx="406317" cy="624483"/>
                </a:xfrm>
                <a:custGeom>
                  <a:avLst/>
                  <a:gdLst>
                    <a:gd name="connsiteX0" fmla="*/ 46304 w 406317"/>
                    <a:gd name="connsiteY0" fmla="*/ 624483 h 624483"/>
                    <a:gd name="connsiteX1" fmla="*/ 0 w 406317"/>
                    <a:gd name="connsiteY1" fmla="*/ 43019 h 624483"/>
                    <a:gd name="connsiteX2" fmla="*/ 109679 w 406317"/>
                    <a:gd name="connsiteY2" fmla="*/ 31679 h 624483"/>
                    <a:gd name="connsiteX3" fmla="*/ 258086 w 406317"/>
                    <a:gd name="connsiteY3" fmla="*/ 1254 h 624483"/>
                    <a:gd name="connsiteX4" fmla="*/ 262137 w 406317"/>
                    <a:gd name="connsiteY4" fmla="*/ 0 h 624483"/>
                    <a:gd name="connsiteX5" fmla="*/ 406317 w 406317"/>
                    <a:gd name="connsiteY5" fmla="*/ 565838 h 624483"/>
                    <a:gd name="connsiteX6" fmla="*/ 403133 w 406317"/>
                    <a:gd name="connsiteY6" fmla="*/ 566824 h 624483"/>
                    <a:gd name="connsiteX7" fmla="*/ 198781 w 406317"/>
                    <a:gd name="connsiteY7" fmla="*/ 608718 h 624483"/>
                    <a:gd name="connsiteX8" fmla="*/ 46304 w 406317"/>
                    <a:gd name="connsiteY8" fmla="*/ 624483 h 624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6317" h="624483">
                      <a:moveTo>
                        <a:pt x="46304" y="624483"/>
                      </a:moveTo>
                      <a:lnTo>
                        <a:pt x="0" y="43019"/>
                      </a:lnTo>
                      <a:lnTo>
                        <a:pt x="109679" y="31679"/>
                      </a:lnTo>
                      <a:cubicBezTo>
                        <a:pt x="159864" y="23946"/>
                        <a:pt x="209382" y="13768"/>
                        <a:pt x="258086" y="1254"/>
                      </a:cubicBezTo>
                      <a:lnTo>
                        <a:pt x="262137" y="0"/>
                      </a:lnTo>
                      <a:lnTo>
                        <a:pt x="406317" y="565838"/>
                      </a:lnTo>
                      <a:lnTo>
                        <a:pt x="403133" y="566824"/>
                      </a:lnTo>
                      <a:cubicBezTo>
                        <a:pt x="336070" y="584055"/>
                        <a:pt x="267885" y="598070"/>
                        <a:pt x="198781" y="608718"/>
                      </a:cubicBezTo>
                      <a:lnTo>
                        <a:pt x="46304" y="62448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9B24AA70-012D-4E85-A768-0F3557E21040}"/>
                    </a:ext>
                  </a:extLst>
                </p:cNvPr>
                <p:cNvSpPr/>
                <p:nvPr/>
              </p:nvSpPr>
              <p:spPr>
                <a:xfrm rot="10288974">
                  <a:off x="5579373" y="1478547"/>
                  <a:ext cx="608075" cy="653732"/>
                </a:xfrm>
                <a:custGeom>
                  <a:avLst/>
                  <a:gdLst>
                    <a:gd name="connsiteX0" fmla="*/ 288356 w 608075"/>
                    <a:gd name="connsiteY0" fmla="*/ 653732 h 653732"/>
                    <a:gd name="connsiteX1" fmla="*/ 179334 w 608075"/>
                    <a:gd name="connsiteY1" fmla="*/ 579533 h 653732"/>
                    <a:gd name="connsiteX2" fmla="*/ 21292 w 608075"/>
                    <a:gd name="connsiteY2" fmla="*/ 447875 h 653732"/>
                    <a:gd name="connsiteX3" fmla="*/ 0 w 608075"/>
                    <a:gd name="connsiteY3" fmla="*/ 426355 h 653732"/>
                    <a:gd name="connsiteX4" fmla="*/ 398412 w 608075"/>
                    <a:gd name="connsiteY4" fmla="*/ 0 h 653732"/>
                    <a:gd name="connsiteX5" fmla="*/ 415745 w 608075"/>
                    <a:gd name="connsiteY5" fmla="*/ 17518 h 653732"/>
                    <a:gd name="connsiteX6" fmla="*/ 530519 w 608075"/>
                    <a:gd name="connsiteY6" fmla="*/ 113131 h 653732"/>
                    <a:gd name="connsiteX7" fmla="*/ 608075 w 608075"/>
                    <a:gd name="connsiteY7" fmla="*/ 165915 h 653732"/>
                    <a:gd name="connsiteX8" fmla="*/ 288356 w 608075"/>
                    <a:gd name="connsiteY8" fmla="*/ 653732 h 653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8075" h="653732">
                      <a:moveTo>
                        <a:pt x="288356" y="653732"/>
                      </a:moveTo>
                      <a:lnTo>
                        <a:pt x="179334" y="579533"/>
                      </a:lnTo>
                      <a:cubicBezTo>
                        <a:pt x="124438" y="538123"/>
                        <a:pt x="71708" y="494169"/>
                        <a:pt x="21292" y="447875"/>
                      </a:cubicBezTo>
                      <a:lnTo>
                        <a:pt x="0" y="426355"/>
                      </a:lnTo>
                      <a:lnTo>
                        <a:pt x="398412" y="0"/>
                      </a:lnTo>
                      <a:lnTo>
                        <a:pt x="415745" y="17518"/>
                      </a:lnTo>
                      <a:cubicBezTo>
                        <a:pt x="452359" y="51138"/>
                        <a:pt x="490653" y="83058"/>
                        <a:pt x="530519" y="113131"/>
                      </a:cubicBezTo>
                      <a:lnTo>
                        <a:pt x="608075" y="165915"/>
                      </a:lnTo>
                      <a:lnTo>
                        <a:pt x="288356" y="65373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368DC38E-2DAB-4C43-8614-97843E8ED083}"/>
                    </a:ext>
                  </a:extLst>
                </p:cNvPr>
                <p:cNvSpPr/>
                <p:nvPr/>
              </p:nvSpPr>
              <p:spPr>
                <a:xfrm rot="10288974">
                  <a:off x="3549425" y="1611360"/>
                  <a:ext cx="550776" cy="662421"/>
                </a:xfrm>
                <a:custGeom>
                  <a:avLst/>
                  <a:gdLst>
                    <a:gd name="connsiteX0" fmla="*/ 231614 w 550776"/>
                    <a:gd name="connsiteY0" fmla="*/ 662421 h 662421"/>
                    <a:gd name="connsiteX1" fmla="*/ 0 w 550776"/>
                    <a:gd name="connsiteY1" fmla="*/ 127224 h 662421"/>
                    <a:gd name="connsiteX2" fmla="*/ 43288 w 550776"/>
                    <a:gd name="connsiteY2" fmla="*/ 109062 h 662421"/>
                    <a:gd name="connsiteX3" fmla="*/ 174379 w 550776"/>
                    <a:gd name="connsiteY3" fmla="*/ 38560 h 662421"/>
                    <a:gd name="connsiteX4" fmla="*/ 232089 w 550776"/>
                    <a:gd name="connsiteY4" fmla="*/ 0 h 662421"/>
                    <a:gd name="connsiteX5" fmla="*/ 550776 w 550776"/>
                    <a:gd name="connsiteY5" fmla="*/ 488299 h 662421"/>
                    <a:gd name="connsiteX6" fmla="*/ 474876 w 550776"/>
                    <a:gd name="connsiteY6" fmla="*/ 539013 h 662421"/>
                    <a:gd name="connsiteX7" fmla="*/ 294366 w 550776"/>
                    <a:gd name="connsiteY7" fmla="*/ 636091 h 662421"/>
                    <a:gd name="connsiteX8" fmla="*/ 231614 w 550776"/>
                    <a:gd name="connsiteY8" fmla="*/ 662421 h 662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76" h="662421">
                      <a:moveTo>
                        <a:pt x="231614" y="662421"/>
                      </a:moveTo>
                      <a:lnTo>
                        <a:pt x="0" y="127224"/>
                      </a:lnTo>
                      <a:lnTo>
                        <a:pt x="43288" y="109062"/>
                      </a:lnTo>
                      <a:cubicBezTo>
                        <a:pt x="88143" y="87642"/>
                        <a:pt x="131890" y="64105"/>
                        <a:pt x="174379" y="38560"/>
                      </a:cubicBezTo>
                      <a:lnTo>
                        <a:pt x="232089" y="0"/>
                      </a:lnTo>
                      <a:lnTo>
                        <a:pt x="550776" y="488299"/>
                      </a:lnTo>
                      <a:lnTo>
                        <a:pt x="474876" y="539013"/>
                      </a:lnTo>
                      <a:cubicBezTo>
                        <a:pt x="416369" y="574187"/>
                        <a:pt x="356131" y="606597"/>
                        <a:pt x="294366" y="636091"/>
                      </a:cubicBezTo>
                      <a:lnTo>
                        <a:pt x="231614" y="66242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6EFEFBD6-C751-4375-BE52-F0229A7328AC}"/>
                    </a:ext>
                  </a:extLst>
                </p:cNvPr>
                <p:cNvSpPr/>
                <p:nvPr/>
              </p:nvSpPr>
              <p:spPr>
                <a:xfrm rot="10288974">
                  <a:off x="6015953" y="1894860"/>
                  <a:ext cx="654853" cy="579670"/>
                </a:xfrm>
                <a:custGeom>
                  <a:avLst/>
                  <a:gdLst>
                    <a:gd name="connsiteX0" fmla="*/ 194227 w 654853"/>
                    <a:gd name="connsiteY0" fmla="*/ 579670 h 579670"/>
                    <a:gd name="connsiteX1" fmla="*/ 169890 w 654853"/>
                    <a:gd name="connsiteY1" fmla="*/ 549847 h 579670"/>
                    <a:gd name="connsiteX2" fmla="*/ 56219 w 654853"/>
                    <a:gd name="connsiteY2" fmla="*/ 379722 h 579670"/>
                    <a:gd name="connsiteX3" fmla="*/ 0 w 654853"/>
                    <a:gd name="connsiteY3" fmla="*/ 275187 h 579670"/>
                    <a:gd name="connsiteX4" fmla="*/ 514063 w 654853"/>
                    <a:gd name="connsiteY4" fmla="*/ 0 h 579670"/>
                    <a:gd name="connsiteX5" fmla="*/ 556672 w 654853"/>
                    <a:gd name="connsiteY5" fmla="*/ 79225 h 579670"/>
                    <a:gd name="connsiteX6" fmla="*/ 639223 w 654853"/>
                    <a:gd name="connsiteY6" fmla="*/ 202775 h 579670"/>
                    <a:gd name="connsiteX7" fmla="*/ 654853 w 654853"/>
                    <a:gd name="connsiteY7" fmla="*/ 221928 h 579670"/>
                    <a:gd name="connsiteX8" fmla="*/ 194227 w 654853"/>
                    <a:gd name="connsiteY8" fmla="*/ 579670 h 579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4853" h="579670">
                      <a:moveTo>
                        <a:pt x="194227" y="579670"/>
                      </a:moveTo>
                      <a:lnTo>
                        <a:pt x="169890" y="549847"/>
                      </a:lnTo>
                      <a:cubicBezTo>
                        <a:pt x="129335" y="495004"/>
                        <a:pt x="91394" y="438228"/>
                        <a:pt x="56219" y="379722"/>
                      </a:cubicBezTo>
                      <a:lnTo>
                        <a:pt x="0" y="275187"/>
                      </a:lnTo>
                      <a:lnTo>
                        <a:pt x="514063" y="0"/>
                      </a:lnTo>
                      <a:lnTo>
                        <a:pt x="556672" y="79225"/>
                      </a:lnTo>
                      <a:cubicBezTo>
                        <a:pt x="582216" y="121715"/>
                        <a:pt x="609770" y="162947"/>
                        <a:pt x="639223" y="202775"/>
                      </a:cubicBezTo>
                      <a:lnTo>
                        <a:pt x="654853" y="221928"/>
                      </a:lnTo>
                      <a:lnTo>
                        <a:pt x="194227" y="57967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9CA45E0-4084-4F1E-91A4-6A6CFDB469D2}"/>
                    </a:ext>
                  </a:extLst>
                </p:cNvPr>
                <p:cNvSpPr/>
                <p:nvPr/>
              </p:nvSpPr>
              <p:spPr>
                <a:xfrm rot="10288974">
                  <a:off x="3093090" y="2059566"/>
                  <a:ext cx="639042" cy="627925"/>
                </a:xfrm>
                <a:custGeom>
                  <a:avLst/>
                  <a:gdLst>
                    <a:gd name="connsiteX0" fmla="*/ 392305 w 639042"/>
                    <a:gd name="connsiteY0" fmla="*/ 627925 h 627925"/>
                    <a:gd name="connsiteX1" fmla="*/ 0 w 639042"/>
                    <a:gd name="connsiteY1" fmla="*/ 195823 h 627925"/>
                    <a:gd name="connsiteX2" fmla="*/ 91513 w 639042"/>
                    <a:gd name="connsiteY2" fmla="*/ 105282 h 627925"/>
                    <a:gd name="connsiteX3" fmla="*/ 179219 w 639042"/>
                    <a:gd name="connsiteY3" fmla="*/ 0 h 627925"/>
                    <a:gd name="connsiteX4" fmla="*/ 639042 w 639042"/>
                    <a:gd name="connsiteY4" fmla="*/ 359082 h 627925"/>
                    <a:gd name="connsiteX5" fmla="*/ 521870 w 639042"/>
                    <a:gd name="connsiteY5" fmla="*/ 499735 h 627925"/>
                    <a:gd name="connsiteX6" fmla="*/ 392305 w 639042"/>
                    <a:gd name="connsiteY6" fmla="*/ 627925 h 627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9042" h="627925">
                      <a:moveTo>
                        <a:pt x="392305" y="627925"/>
                      </a:moveTo>
                      <a:lnTo>
                        <a:pt x="0" y="195823"/>
                      </a:lnTo>
                      <a:lnTo>
                        <a:pt x="91513" y="105282"/>
                      </a:lnTo>
                      <a:lnTo>
                        <a:pt x="179219" y="0"/>
                      </a:lnTo>
                      <a:lnTo>
                        <a:pt x="639042" y="359082"/>
                      </a:lnTo>
                      <a:lnTo>
                        <a:pt x="521870" y="499735"/>
                      </a:lnTo>
                      <a:lnTo>
                        <a:pt x="392305" y="62792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40C0DAA7-A4C0-44C1-9F7D-3BF5FBD92ED3}"/>
                    </a:ext>
                  </a:extLst>
                </p:cNvPr>
                <p:cNvSpPr/>
                <p:nvPr/>
              </p:nvSpPr>
              <p:spPr>
                <a:xfrm rot="10288974">
                  <a:off x="6333353" y="2470819"/>
                  <a:ext cx="640759" cy="452620"/>
                </a:xfrm>
                <a:custGeom>
                  <a:avLst/>
                  <a:gdLst>
                    <a:gd name="connsiteX0" fmla="*/ 89259 w 640759"/>
                    <a:gd name="connsiteY0" fmla="*/ 452620 h 452620"/>
                    <a:gd name="connsiteX1" fmla="*/ 42355 w 640759"/>
                    <a:gd name="connsiteY1" fmla="*/ 301135 h 452620"/>
                    <a:gd name="connsiteX2" fmla="*/ 460 w 640759"/>
                    <a:gd name="connsiteY2" fmla="*/ 96782 h 452620"/>
                    <a:gd name="connsiteX3" fmla="*/ 0 w 640759"/>
                    <a:gd name="connsiteY3" fmla="*/ 92332 h 452620"/>
                    <a:gd name="connsiteX4" fmla="*/ 576705 w 640759"/>
                    <a:gd name="connsiteY4" fmla="*/ 0 h 452620"/>
                    <a:gd name="connsiteX5" fmla="*/ 577499 w 640759"/>
                    <a:gd name="connsiteY5" fmla="*/ 7681 h 452620"/>
                    <a:gd name="connsiteX6" fmla="*/ 607924 w 640759"/>
                    <a:gd name="connsiteY6" fmla="*/ 156088 h 452620"/>
                    <a:gd name="connsiteX7" fmla="*/ 640759 w 640759"/>
                    <a:gd name="connsiteY7" fmla="*/ 262131 h 452620"/>
                    <a:gd name="connsiteX8" fmla="*/ 89259 w 640759"/>
                    <a:gd name="connsiteY8" fmla="*/ 452620 h 45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0759" h="452620">
                      <a:moveTo>
                        <a:pt x="89259" y="452620"/>
                      </a:moveTo>
                      <a:lnTo>
                        <a:pt x="42355" y="301135"/>
                      </a:lnTo>
                      <a:cubicBezTo>
                        <a:pt x="25124" y="234071"/>
                        <a:pt x="11109" y="165886"/>
                        <a:pt x="460" y="96782"/>
                      </a:cubicBezTo>
                      <a:lnTo>
                        <a:pt x="0" y="92332"/>
                      </a:lnTo>
                      <a:lnTo>
                        <a:pt x="576705" y="0"/>
                      </a:lnTo>
                      <a:lnTo>
                        <a:pt x="577499" y="7681"/>
                      </a:lnTo>
                      <a:cubicBezTo>
                        <a:pt x="585232" y="57866"/>
                        <a:pt x="595411" y="107384"/>
                        <a:pt x="607924" y="156088"/>
                      </a:cubicBezTo>
                      <a:lnTo>
                        <a:pt x="640759" y="262131"/>
                      </a:lnTo>
                      <a:lnTo>
                        <a:pt x="89259" y="45262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1954AD69-0570-4AFC-9467-0976BD89BD7F}"/>
                    </a:ext>
                  </a:extLst>
                </p:cNvPr>
                <p:cNvSpPr/>
                <p:nvPr/>
              </p:nvSpPr>
              <p:spPr>
                <a:xfrm rot="10288974">
                  <a:off x="2839516" y="2655927"/>
                  <a:ext cx="658837" cy="530379"/>
                </a:xfrm>
                <a:custGeom>
                  <a:avLst/>
                  <a:gdLst>
                    <a:gd name="connsiteX0" fmla="*/ 510650 w 658837"/>
                    <a:gd name="connsiteY0" fmla="*/ 530379 h 530379"/>
                    <a:gd name="connsiteX1" fmla="*/ 0 w 658837"/>
                    <a:gd name="connsiteY1" fmla="*/ 248708 h 530379"/>
                    <a:gd name="connsiteX2" fmla="*/ 32031 w 658837"/>
                    <a:gd name="connsiteY2" fmla="*/ 190006 h 530379"/>
                    <a:gd name="connsiteX3" fmla="*/ 91744 w 658837"/>
                    <a:gd name="connsiteY3" fmla="*/ 48899 h 530379"/>
                    <a:gd name="connsiteX4" fmla="*/ 106876 w 658837"/>
                    <a:gd name="connsiteY4" fmla="*/ 0 h 530379"/>
                    <a:gd name="connsiteX5" fmla="*/ 658837 w 658837"/>
                    <a:gd name="connsiteY5" fmla="*/ 188670 h 530379"/>
                    <a:gd name="connsiteX6" fmla="*/ 639878 w 658837"/>
                    <a:gd name="connsiteY6" fmla="*/ 249937 h 530379"/>
                    <a:gd name="connsiteX7" fmla="*/ 557654 w 658837"/>
                    <a:gd name="connsiteY7" fmla="*/ 444238 h 530379"/>
                    <a:gd name="connsiteX8" fmla="*/ 510650 w 658837"/>
                    <a:gd name="connsiteY8" fmla="*/ 530379 h 530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8837" h="530379">
                      <a:moveTo>
                        <a:pt x="510650" y="530379"/>
                      </a:moveTo>
                      <a:lnTo>
                        <a:pt x="0" y="248708"/>
                      </a:lnTo>
                      <a:lnTo>
                        <a:pt x="32031" y="190006"/>
                      </a:lnTo>
                      <a:cubicBezTo>
                        <a:pt x="54127" y="144288"/>
                        <a:pt x="74080" y="97216"/>
                        <a:pt x="91744" y="48899"/>
                      </a:cubicBezTo>
                      <a:lnTo>
                        <a:pt x="106876" y="0"/>
                      </a:lnTo>
                      <a:lnTo>
                        <a:pt x="658837" y="188670"/>
                      </a:lnTo>
                      <a:lnTo>
                        <a:pt x="639878" y="249937"/>
                      </a:lnTo>
                      <a:cubicBezTo>
                        <a:pt x="615555" y="316468"/>
                        <a:pt x="588079" y="381285"/>
                        <a:pt x="557654" y="444238"/>
                      </a:cubicBezTo>
                      <a:lnTo>
                        <a:pt x="510650" y="53037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C040B18A-A3A0-49E5-854E-E794D59C7D72}"/>
                    </a:ext>
                  </a:extLst>
                </p:cNvPr>
                <p:cNvSpPr/>
                <p:nvPr/>
              </p:nvSpPr>
              <p:spPr>
                <a:xfrm rot="10288974">
                  <a:off x="6483445" y="3156509"/>
                  <a:ext cx="608746" cy="360920"/>
                </a:xfrm>
                <a:custGeom>
                  <a:avLst/>
                  <a:gdLst>
                    <a:gd name="connsiteX0" fmla="*/ 228 w 608746"/>
                    <a:gd name="connsiteY0" fmla="*/ 360819 h 360920"/>
                    <a:gd name="connsiteX1" fmla="*/ 0 w 608746"/>
                    <a:gd name="connsiteY1" fmla="*/ 279558 h 360920"/>
                    <a:gd name="connsiteX2" fmla="*/ 21400 w 608746"/>
                    <a:gd name="connsiteY2" fmla="*/ 62331 h 360920"/>
                    <a:gd name="connsiteX3" fmla="*/ 33978 w 608746"/>
                    <a:gd name="connsiteY3" fmla="*/ 0 h 360920"/>
                    <a:gd name="connsiteX4" fmla="*/ 608746 w 608746"/>
                    <a:gd name="connsiteY4" fmla="*/ 98922 h 360920"/>
                    <a:gd name="connsiteX5" fmla="*/ 598685 w 608746"/>
                    <a:gd name="connsiteY5" fmla="*/ 148783 h 360920"/>
                    <a:gd name="connsiteX6" fmla="*/ 583143 w 608746"/>
                    <a:gd name="connsiteY6" fmla="*/ 306540 h 360920"/>
                    <a:gd name="connsiteX7" fmla="*/ 583295 w 608746"/>
                    <a:gd name="connsiteY7" fmla="*/ 360920 h 360920"/>
                    <a:gd name="connsiteX8" fmla="*/ 228 w 608746"/>
                    <a:gd name="connsiteY8" fmla="*/ 360819 h 360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8746" h="360920">
                      <a:moveTo>
                        <a:pt x="228" y="360819"/>
                      </a:moveTo>
                      <a:lnTo>
                        <a:pt x="0" y="279558"/>
                      </a:lnTo>
                      <a:cubicBezTo>
                        <a:pt x="3417" y="207594"/>
                        <a:pt x="10500" y="135117"/>
                        <a:pt x="21400" y="62331"/>
                      </a:cubicBezTo>
                      <a:lnTo>
                        <a:pt x="33978" y="0"/>
                      </a:lnTo>
                      <a:lnTo>
                        <a:pt x="608746" y="98922"/>
                      </a:lnTo>
                      <a:lnTo>
                        <a:pt x="598685" y="148783"/>
                      </a:lnTo>
                      <a:cubicBezTo>
                        <a:pt x="590769" y="201642"/>
                        <a:pt x="585625" y="254277"/>
                        <a:pt x="583143" y="306540"/>
                      </a:cubicBezTo>
                      <a:lnTo>
                        <a:pt x="583295" y="360920"/>
                      </a:lnTo>
                      <a:lnTo>
                        <a:pt x="228" y="36081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FB6DAE04-A0AD-4B61-92C3-F2C82FBA92D8}"/>
                    </a:ext>
                  </a:extLst>
                </p:cNvPr>
                <p:cNvSpPr/>
                <p:nvPr/>
              </p:nvSpPr>
              <p:spPr>
                <a:xfrm rot="10288974">
                  <a:off x="2818843" y="3340030"/>
                  <a:ext cx="601975" cy="361214"/>
                </a:xfrm>
                <a:custGeom>
                  <a:avLst/>
                  <a:gdLst>
                    <a:gd name="connsiteX0" fmla="*/ 574769 w 601975"/>
                    <a:gd name="connsiteY0" fmla="*/ 361214 h 361214"/>
                    <a:gd name="connsiteX1" fmla="*/ 0 w 601975"/>
                    <a:gd name="connsiteY1" fmla="*/ 262292 h 361214"/>
                    <a:gd name="connsiteX2" fmla="*/ 3290 w 601975"/>
                    <a:gd name="connsiteY2" fmla="*/ 245989 h 361214"/>
                    <a:gd name="connsiteX3" fmla="*/ 18832 w 601975"/>
                    <a:gd name="connsiteY3" fmla="*/ 88232 h 361214"/>
                    <a:gd name="connsiteX4" fmla="*/ 18584 w 601975"/>
                    <a:gd name="connsiteY4" fmla="*/ 0 h 361214"/>
                    <a:gd name="connsiteX5" fmla="*/ 601652 w 601975"/>
                    <a:gd name="connsiteY5" fmla="*/ 102 h 361214"/>
                    <a:gd name="connsiteX6" fmla="*/ 601975 w 601975"/>
                    <a:gd name="connsiteY6" fmla="*/ 115214 h 361214"/>
                    <a:gd name="connsiteX7" fmla="*/ 580574 w 601975"/>
                    <a:gd name="connsiteY7" fmla="*/ 332441 h 361214"/>
                    <a:gd name="connsiteX8" fmla="*/ 574769 w 601975"/>
                    <a:gd name="connsiteY8" fmla="*/ 361214 h 361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1975" h="361214">
                      <a:moveTo>
                        <a:pt x="574769" y="361214"/>
                      </a:moveTo>
                      <a:lnTo>
                        <a:pt x="0" y="262292"/>
                      </a:lnTo>
                      <a:lnTo>
                        <a:pt x="3290" y="245989"/>
                      </a:lnTo>
                      <a:cubicBezTo>
                        <a:pt x="11206" y="193130"/>
                        <a:pt x="16350" y="140495"/>
                        <a:pt x="18832" y="88232"/>
                      </a:cubicBezTo>
                      <a:lnTo>
                        <a:pt x="18584" y="0"/>
                      </a:lnTo>
                      <a:lnTo>
                        <a:pt x="601652" y="102"/>
                      </a:lnTo>
                      <a:lnTo>
                        <a:pt x="601975" y="115214"/>
                      </a:lnTo>
                      <a:cubicBezTo>
                        <a:pt x="598558" y="187178"/>
                        <a:pt x="591474" y="259655"/>
                        <a:pt x="580574" y="332441"/>
                      </a:cubicBezTo>
                      <a:lnTo>
                        <a:pt x="574769" y="36121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DA2987E0-596F-4B1F-82F9-9B396A08633E}"/>
                    </a:ext>
                  </a:extLst>
                </p:cNvPr>
                <p:cNvSpPr/>
                <p:nvPr/>
              </p:nvSpPr>
              <p:spPr>
                <a:xfrm rot="10288974">
                  <a:off x="6396890" y="3671189"/>
                  <a:ext cx="664251" cy="526369"/>
                </a:xfrm>
                <a:custGeom>
                  <a:avLst/>
                  <a:gdLst>
                    <a:gd name="connsiteX0" fmla="*/ 551961 w 664251"/>
                    <a:gd name="connsiteY0" fmla="*/ 526369 h 526369"/>
                    <a:gd name="connsiteX1" fmla="*/ 0 w 664251"/>
                    <a:gd name="connsiteY1" fmla="*/ 337698 h 526369"/>
                    <a:gd name="connsiteX2" fmla="*/ 9001 w 664251"/>
                    <a:gd name="connsiteY2" fmla="*/ 308611 h 526369"/>
                    <a:gd name="connsiteX3" fmla="*/ 91225 w 664251"/>
                    <a:gd name="connsiteY3" fmla="*/ 114311 h 526369"/>
                    <a:gd name="connsiteX4" fmla="*/ 153601 w 664251"/>
                    <a:gd name="connsiteY4" fmla="*/ 0 h 526369"/>
                    <a:gd name="connsiteX5" fmla="*/ 664251 w 664251"/>
                    <a:gd name="connsiteY5" fmla="*/ 281671 h 526369"/>
                    <a:gd name="connsiteX6" fmla="*/ 616847 w 664251"/>
                    <a:gd name="connsiteY6" fmla="*/ 368543 h 526369"/>
                    <a:gd name="connsiteX7" fmla="*/ 557134 w 664251"/>
                    <a:gd name="connsiteY7" fmla="*/ 509649 h 526369"/>
                    <a:gd name="connsiteX8" fmla="*/ 551961 w 664251"/>
                    <a:gd name="connsiteY8" fmla="*/ 526369 h 526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4251" h="526369">
                      <a:moveTo>
                        <a:pt x="551961" y="526369"/>
                      </a:moveTo>
                      <a:lnTo>
                        <a:pt x="0" y="337698"/>
                      </a:lnTo>
                      <a:lnTo>
                        <a:pt x="9001" y="308611"/>
                      </a:lnTo>
                      <a:cubicBezTo>
                        <a:pt x="33324" y="242080"/>
                        <a:pt x="60799" y="177264"/>
                        <a:pt x="91225" y="114311"/>
                      </a:cubicBezTo>
                      <a:lnTo>
                        <a:pt x="153601" y="0"/>
                      </a:lnTo>
                      <a:lnTo>
                        <a:pt x="664251" y="281671"/>
                      </a:lnTo>
                      <a:lnTo>
                        <a:pt x="616847" y="368543"/>
                      </a:lnTo>
                      <a:cubicBezTo>
                        <a:pt x="594752" y="414261"/>
                        <a:pt x="574798" y="461333"/>
                        <a:pt x="557134" y="509649"/>
                      </a:cubicBezTo>
                      <a:lnTo>
                        <a:pt x="551961" y="52636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91506B74-6D1B-4067-A865-2F8A80434862}"/>
                    </a:ext>
                  </a:extLst>
                </p:cNvPr>
                <p:cNvSpPr/>
                <p:nvPr/>
              </p:nvSpPr>
              <p:spPr>
                <a:xfrm rot="10288974">
                  <a:off x="2942455" y="3930987"/>
                  <a:ext cx="643617" cy="449507"/>
                </a:xfrm>
                <a:custGeom>
                  <a:avLst/>
                  <a:gdLst>
                    <a:gd name="connsiteX0" fmla="*/ 67230 w 643617"/>
                    <a:gd name="connsiteY0" fmla="*/ 449507 h 449507"/>
                    <a:gd name="connsiteX1" fmla="*/ 41813 w 643617"/>
                    <a:gd name="connsiteY1" fmla="*/ 325528 h 449507"/>
                    <a:gd name="connsiteX2" fmla="*/ 0 w 643617"/>
                    <a:gd name="connsiteY2" fmla="*/ 190488 h 449507"/>
                    <a:gd name="connsiteX3" fmla="*/ 551499 w 643617"/>
                    <a:gd name="connsiteY3" fmla="*/ 0 h 449507"/>
                    <a:gd name="connsiteX4" fmla="*/ 607382 w 643617"/>
                    <a:gd name="connsiteY4" fmla="*/ 180481 h 449507"/>
                    <a:gd name="connsiteX5" fmla="*/ 643617 w 643617"/>
                    <a:gd name="connsiteY5" fmla="*/ 357226 h 449507"/>
                    <a:gd name="connsiteX6" fmla="*/ 67230 w 643617"/>
                    <a:gd name="connsiteY6" fmla="*/ 449507 h 449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43617" h="449507">
                      <a:moveTo>
                        <a:pt x="67230" y="449507"/>
                      </a:moveTo>
                      <a:lnTo>
                        <a:pt x="41813" y="325528"/>
                      </a:lnTo>
                      <a:lnTo>
                        <a:pt x="0" y="190488"/>
                      </a:lnTo>
                      <a:lnTo>
                        <a:pt x="551499" y="0"/>
                      </a:lnTo>
                      <a:lnTo>
                        <a:pt x="607382" y="180481"/>
                      </a:lnTo>
                      <a:lnTo>
                        <a:pt x="643617" y="357226"/>
                      </a:lnTo>
                      <a:lnTo>
                        <a:pt x="67230" y="44950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E1EA0E6E-738E-4807-993B-938F6E3612D0}"/>
                    </a:ext>
                  </a:extLst>
                </p:cNvPr>
                <p:cNvSpPr/>
                <p:nvPr/>
              </p:nvSpPr>
              <p:spPr>
                <a:xfrm rot="10288974">
                  <a:off x="6157869" y="4161803"/>
                  <a:ext cx="639233" cy="623407"/>
                </a:xfrm>
                <a:custGeom>
                  <a:avLst/>
                  <a:gdLst>
                    <a:gd name="connsiteX0" fmla="*/ 459823 w 639233"/>
                    <a:gd name="connsiteY0" fmla="*/ 623407 h 623407"/>
                    <a:gd name="connsiteX1" fmla="*/ 0 w 639233"/>
                    <a:gd name="connsiteY1" fmla="*/ 264325 h 623407"/>
                    <a:gd name="connsiteX2" fmla="*/ 98088 w 639233"/>
                    <a:gd name="connsiteY2" fmla="*/ 146581 h 623407"/>
                    <a:gd name="connsiteX3" fmla="*/ 243786 w 639233"/>
                    <a:gd name="connsiteY3" fmla="*/ 2428 h 623407"/>
                    <a:gd name="connsiteX4" fmla="*/ 246762 w 639233"/>
                    <a:gd name="connsiteY4" fmla="*/ 0 h 623407"/>
                    <a:gd name="connsiteX5" fmla="*/ 639233 w 639233"/>
                    <a:gd name="connsiteY5" fmla="*/ 432285 h 623407"/>
                    <a:gd name="connsiteX6" fmla="*/ 634256 w 639233"/>
                    <a:gd name="connsiteY6" fmla="*/ 436346 h 623407"/>
                    <a:gd name="connsiteX7" fmla="*/ 528445 w 639233"/>
                    <a:gd name="connsiteY7" fmla="*/ 541034 h 623407"/>
                    <a:gd name="connsiteX8" fmla="*/ 459823 w 639233"/>
                    <a:gd name="connsiteY8" fmla="*/ 623407 h 623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9233" h="623407">
                      <a:moveTo>
                        <a:pt x="459823" y="623407"/>
                      </a:moveTo>
                      <a:lnTo>
                        <a:pt x="0" y="264325"/>
                      </a:lnTo>
                      <a:lnTo>
                        <a:pt x="98088" y="146581"/>
                      </a:lnTo>
                      <a:cubicBezTo>
                        <a:pt x="144382" y="96165"/>
                        <a:pt x="193016" y="48065"/>
                        <a:pt x="243786" y="2428"/>
                      </a:cubicBezTo>
                      <a:lnTo>
                        <a:pt x="246762" y="0"/>
                      </a:lnTo>
                      <a:lnTo>
                        <a:pt x="639233" y="432285"/>
                      </a:lnTo>
                      <a:lnTo>
                        <a:pt x="634256" y="436346"/>
                      </a:lnTo>
                      <a:cubicBezTo>
                        <a:pt x="597385" y="469488"/>
                        <a:pt x="562065" y="504421"/>
                        <a:pt x="528445" y="541034"/>
                      </a:cubicBezTo>
                      <a:lnTo>
                        <a:pt x="459823" y="62340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9501F7E2-CE93-4932-93BF-E5A41E536B11}"/>
                    </a:ext>
                  </a:extLst>
                </p:cNvPr>
                <p:cNvSpPr/>
                <p:nvPr/>
              </p:nvSpPr>
              <p:spPr>
                <a:xfrm rot="10288974">
                  <a:off x="3251192" y="4371114"/>
                  <a:ext cx="656791" cy="573802"/>
                </a:xfrm>
                <a:custGeom>
                  <a:avLst/>
                  <a:gdLst>
                    <a:gd name="connsiteX0" fmla="*/ 142727 w 656791"/>
                    <a:gd name="connsiteY0" fmla="*/ 573802 h 573802"/>
                    <a:gd name="connsiteX1" fmla="*/ 113120 w 656791"/>
                    <a:gd name="connsiteY1" fmla="*/ 518751 h 573802"/>
                    <a:gd name="connsiteX2" fmla="*/ 30569 w 656791"/>
                    <a:gd name="connsiteY2" fmla="*/ 395202 h 573802"/>
                    <a:gd name="connsiteX3" fmla="*/ 0 w 656791"/>
                    <a:gd name="connsiteY3" fmla="*/ 357742 h 573802"/>
                    <a:gd name="connsiteX4" fmla="*/ 460625 w 656791"/>
                    <a:gd name="connsiteY4" fmla="*/ 0 h 573802"/>
                    <a:gd name="connsiteX5" fmla="*/ 499902 w 656791"/>
                    <a:gd name="connsiteY5" fmla="*/ 48130 h 573802"/>
                    <a:gd name="connsiteX6" fmla="*/ 613573 w 656791"/>
                    <a:gd name="connsiteY6" fmla="*/ 218255 h 573802"/>
                    <a:gd name="connsiteX7" fmla="*/ 656791 w 656791"/>
                    <a:gd name="connsiteY7" fmla="*/ 298615 h 573802"/>
                    <a:gd name="connsiteX8" fmla="*/ 142727 w 656791"/>
                    <a:gd name="connsiteY8" fmla="*/ 573802 h 573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6791" h="573802">
                      <a:moveTo>
                        <a:pt x="142727" y="573802"/>
                      </a:moveTo>
                      <a:lnTo>
                        <a:pt x="113120" y="518751"/>
                      </a:lnTo>
                      <a:cubicBezTo>
                        <a:pt x="87575" y="476262"/>
                        <a:pt x="60022" y="435029"/>
                        <a:pt x="30569" y="395202"/>
                      </a:cubicBezTo>
                      <a:lnTo>
                        <a:pt x="0" y="357742"/>
                      </a:lnTo>
                      <a:lnTo>
                        <a:pt x="460625" y="0"/>
                      </a:lnTo>
                      <a:lnTo>
                        <a:pt x="499902" y="48130"/>
                      </a:lnTo>
                      <a:cubicBezTo>
                        <a:pt x="540457" y="102973"/>
                        <a:pt x="578398" y="159748"/>
                        <a:pt x="613573" y="218255"/>
                      </a:cubicBezTo>
                      <a:lnTo>
                        <a:pt x="656791" y="298615"/>
                      </a:lnTo>
                      <a:lnTo>
                        <a:pt x="142727" y="57380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879B05FD-FE65-4508-AB98-680435DC8FA5}"/>
                    </a:ext>
                  </a:extLst>
                </p:cNvPr>
                <p:cNvSpPr/>
                <p:nvPr/>
              </p:nvSpPr>
              <p:spPr>
                <a:xfrm rot="10288974">
                  <a:off x="5790765" y="4565159"/>
                  <a:ext cx="548550" cy="656784"/>
                </a:xfrm>
                <a:custGeom>
                  <a:avLst/>
                  <a:gdLst>
                    <a:gd name="connsiteX0" fmla="*/ 318686 w 548550"/>
                    <a:gd name="connsiteY0" fmla="*/ 656784 h 656784"/>
                    <a:gd name="connsiteX1" fmla="*/ 0 w 548550"/>
                    <a:gd name="connsiteY1" fmla="*/ 168485 h 656784"/>
                    <a:gd name="connsiteX2" fmla="*/ 56983 w 548550"/>
                    <a:gd name="connsiteY2" fmla="*/ 130411 h 656784"/>
                    <a:gd name="connsiteX3" fmla="*/ 237493 w 548550"/>
                    <a:gd name="connsiteY3" fmla="*/ 33333 h 656784"/>
                    <a:gd name="connsiteX4" fmla="*/ 316937 w 548550"/>
                    <a:gd name="connsiteY4" fmla="*/ 0 h 656784"/>
                    <a:gd name="connsiteX5" fmla="*/ 548550 w 548550"/>
                    <a:gd name="connsiteY5" fmla="*/ 535196 h 656784"/>
                    <a:gd name="connsiteX6" fmla="*/ 488571 w 548550"/>
                    <a:gd name="connsiteY6" fmla="*/ 560362 h 656784"/>
                    <a:gd name="connsiteX7" fmla="*/ 357480 w 548550"/>
                    <a:gd name="connsiteY7" fmla="*/ 630864 h 656784"/>
                    <a:gd name="connsiteX8" fmla="*/ 318686 w 548550"/>
                    <a:gd name="connsiteY8" fmla="*/ 656784 h 656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8550" h="656784">
                      <a:moveTo>
                        <a:pt x="318686" y="656784"/>
                      </a:moveTo>
                      <a:lnTo>
                        <a:pt x="0" y="168485"/>
                      </a:lnTo>
                      <a:lnTo>
                        <a:pt x="56983" y="130411"/>
                      </a:lnTo>
                      <a:cubicBezTo>
                        <a:pt x="115490" y="95236"/>
                        <a:pt x="175728" y="62827"/>
                        <a:pt x="237493" y="33333"/>
                      </a:cubicBezTo>
                      <a:lnTo>
                        <a:pt x="316937" y="0"/>
                      </a:lnTo>
                      <a:lnTo>
                        <a:pt x="548550" y="535196"/>
                      </a:lnTo>
                      <a:lnTo>
                        <a:pt x="488571" y="560362"/>
                      </a:lnTo>
                      <a:cubicBezTo>
                        <a:pt x="443716" y="581782"/>
                        <a:pt x="399969" y="605319"/>
                        <a:pt x="357480" y="630864"/>
                      </a:cubicBezTo>
                      <a:lnTo>
                        <a:pt x="318686" y="65678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996E93A9-3FF2-4377-87A7-B811CCE86B06}"/>
                    </a:ext>
                  </a:extLst>
                </p:cNvPr>
                <p:cNvSpPr/>
                <p:nvPr/>
              </p:nvSpPr>
              <p:spPr>
                <a:xfrm rot="10288974">
                  <a:off x="3733694" y="4703289"/>
                  <a:ext cx="606250" cy="647981"/>
                </a:xfrm>
                <a:custGeom>
                  <a:avLst/>
                  <a:gdLst>
                    <a:gd name="connsiteX0" fmla="*/ 207838 w 606250"/>
                    <a:gd name="connsiteY0" fmla="*/ 647981 h 647981"/>
                    <a:gd name="connsiteX1" fmla="*/ 204164 w 606250"/>
                    <a:gd name="connsiteY1" fmla="*/ 644267 h 647981"/>
                    <a:gd name="connsiteX2" fmla="*/ 89390 w 606250"/>
                    <a:gd name="connsiteY2" fmla="*/ 548654 h 647981"/>
                    <a:gd name="connsiteX3" fmla="*/ 0 w 606250"/>
                    <a:gd name="connsiteY3" fmla="*/ 487817 h 647981"/>
                    <a:gd name="connsiteX4" fmla="*/ 319718 w 606250"/>
                    <a:gd name="connsiteY4" fmla="*/ 0 h 647981"/>
                    <a:gd name="connsiteX5" fmla="*/ 440575 w 606250"/>
                    <a:gd name="connsiteY5" fmla="*/ 82253 h 647981"/>
                    <a:gd name="connsiteX6" fmla="*/ 598617 w 606250"/>
                    <a:gd name="connsiteY6" fmla="*/ 213911 h 647981"/>
                    <a:gd name="connsiteX7" fmla="*/ 606250 w 606250"/>
                    <a:gd name="connsiteY7" fmla="*/ 221626 h 647981"/>
                    <a:gd name="connsiteX8" fmla="*/ 207838 w 606250"/>
                    <a:gd name="connsiteY8" fmla="*/ 647981 h 647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6250" h="647981">
                      <a:moveTo>
                        <a:pt x="207838" y="647981"/>
                      </a:moveTo>
                      <a:lnTo>
                        <a:pt x="204164" y="644267"/>
                      </a:lnTo>
                      <a:cubicBezTo>
                        <a:pt x="167550" y="610648"/>
                        <a:pt x="129256" y="578727"/>
                        <a:pt x="89390" y="548654"/>
                      </a:cubicBezTo>
                      <a:lnTo>
                        <a:pt x="0" y="487817"/>
                      </a:lnTo>
                      <a:lnTo>
                        <a:pt x="319718" y="0"/>
                      </a:lnTo>
                      <a:lnTo>
                        <a:pt x="440575" y="82253"/>
                      </a:lnTo>
                      <a:cubicBezTo>
                        <a:pt x="495470" y="123663"/>
                        <a:pt x="548201" y="167617"/>
                        <a:pt x="598617" y="213911"/>
                      </a:cubicBezTo>
                      <a:lnTo>
                        <a:pt x="606250" y="221626"/>
                      </a:lnTo>
                      <a:lnTo>
                        <a:pt x="207838" y="64798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0887F20B-2B4B-44F4-8842-D8308B98D356}"/>
                    </a:ext>
                  </a:extLst>
                </p:cNvPr>
                <p:cNvSpPr/>
                <p:nvPr/>
              </p:nvSpPr>
              <p:spPr>
                <a:xfrm rot="10288974">
                  <a:off x="5336998" y="4846673"/>
                  <a:ext cx="401084" cy="622208"/>
                </a:xfrm>
                <a:custGeom>
                  <a:avLst/>
                  <a:gdLst>
                    <a:gd name="connsiteX0" fmla="*/ 144159 w 401084"/>
                    <a:gd name="connsiteY0" fmla="*/ 622208 h 622208"/>
                    <a:gd name="connsiteX1" fmla="*/ 0 w 401084"/>
                    <a:gd name="connsiteY1" fmla="*/ 56456 h 622208"/>
                    <a:gd name="connsiteX2" fmla="*/ 194598 w 401084"/>
                    <a:gd name="connsiteY2" fmla="*/ 16562 h 622208"/>
                    <a:gd name="connsiteX3" fmla="*/ 354781 w 401084"/>
                    <a:gd name="connsiteY3" fmla="*/ 0 h 622208"/>
                    <a:gd name="connsiteX4" fmla="*/ 401084 w 401084"/>
                    <a:gd name="connsiteY4" fmla="*/ 581465 h 622208"/>
                    <a:gd name="connsiteX5" fmla="*/ 283699 w 401084"/>
                    <a:gd name="connsiteY5" fmla="*/ 593601 h 622208"/>
                    <a:gd name="connsiteX6" fmla="*/ 144159 w 401084"/>
                    <a:gd name="connsiteY6" fmla="*/ 622208 h 622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1084" h="622208">
                      <a:moveTo>
                        <a:pt x="144159" y="622208"/>
                      </a:moveTo>
                      <a:lnTo>
                        <a:pt x="0" y="56456"/>
                      </a:lnTo>
                      <a:lnTo>
                        <a:pt x="194598" y="16562"/>
                      </a:lnTo>
                      <a:lnTo>
                        <a:pt x="354781" y="0"/>
                      </a:lnTo>
                      <a:lnTo>
                        <a:pt x="401084" y="581465"/>
                      </a:lnTo>
                      <a:lnTo>
                        <a:pt x="283699" y="593601"/>
                      </a:lnTo>
                      <a:lnTo>
                        <a:pt x="144159" y="622208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FE476517-FA2D-45B3-AFC5-7208979E12B9}"/>
                    </a:ext>
                  </a:extLst>
                </p:cNvPr>
                <p:cNvSpPr/>
                <p:nvPr/>
              </p:nvSpPr>
              <p:spPr>
                <a:xfrm rot="10288974">
                  <a:off x="4507945" y="1300072"/>
                  <a:ext cx="340872" cy="590475"/>
                </a:xfrm>
                <a:custGeom>
                  <a:avLst/>
                  <a:gdLst>
                    <a:gd name="connsiteX0" fmla="*/ 0 w 340872"/>
                    <a:gd name="connsiteY0" fmla="*/ 581242 h 590475"/>
                    <a:gd name="connsiteX1" fmla="*/ 46285 w 340872"/>
                    <a:gd name="connsiteY1" fmla="*/ 0 h 590475"/>
                    <a:gd name="connsiteX2" fmla="*/ 96313 w 340872"/>
                    <a:gd name="connsiteY2" fmla="*/ 4929 h 590475"/>
                    <a:gd name="connsiteX3" fmla="*/ 251839 w 340872"/>
                    <a:gd name="connsiteY3" fmla="*/ 4493 h 590475"/>
                    <a:gd name="connsiteX4" fmla="*/ 294568 w 340872"/>
                    <a:gd name="connsiteY4" fmla="*/ 76 h 590475"/>
                    <a:gd name="connsiteX5" fmla="*/ 340872 w 340872"/>
                    <a:gd name="connsiteY5" fmla="*/ 581540 h 590475"/>
                    <a:gd name="connsiteX6" fmla="*/ 283486 w 340872"/>
                    <a:gd name="connsiteY6" fmla="*/ 587473 h 590475"/>
                    <a:gd name="connsiteX7" fmla="*/ 69331 w 340872"/>
                    <a:gd name="connsiteY7" fmla="*/ 588072 h 590475"/>
                    <a:gd name="connsiteX8" fmla="*/ 0 w 340872"/>
                    <a:gd name="connsiteY8" fmla="*/ 581242 h 59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0872" h="590475">
                      <a:moveTo>
                        <a:pt x="0" y="581242"/>
                      </a:moveTo>
                      <a:lnTo>
                        <a:pt x="46285" y="0"/>
                      </a:lnTo>
                      <a:lnTo>
                        <a:pt x="96313" y="4929"/>
                      </a:lnTo>
                      <a:cubicBezTo>
                        <a:pt x="148576" y="7410"/>
                        <a:pt x="200467" y="7229"/>
                        <a:pt x="251839" y="4493"/>
                      </a:cubicBezTo>
                      <a:lnTo>
                        <a:pt x="294568" y="76"/>
                      </a:lnTo>
                      <a:lnTo>
                        <a:pt x="340872" y="581540"/>
                      </a:lnTo>
                      <a:lnTo>
                        <a:pt x="283486" y="587473"/>
                      </a:lnTo>
                      <a:cubicBezTo>
                        <a:pt x="212749" y="591239"/>
                        <a:pt x="141297" y="591489"/>
                        <a:pt x="69331" y="588072"/>
                      </a:cubicBezTo>
                      <a:lnTo>
                        <a:pt x="0" y="58124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A6A2E485-BBE2-461E-8C4B-C30A22CCFD9A}"/>
                    </a:ext>
                  </a:extLst>
                </p:cNvPr>
                <p:cNvSpPr/>
                <p:nvPr/>
              </p:nvSpPr>
              <p:spPr>
                <a:xfrm rot="10288974">
                  <a:off x="5340541" y="1353151"/>
                  <a:ext cx="536859" cy="652469"/>
                </a:xfrm>
                <a:custGeom>
                  <a:avLst/>
                  <a:gdLst>
                    <a:gd name="connsiteX0" fmla="*/ 298365 w 536859"/>
                    <a:gd name="connsiteY0" fmla="*/ 652469 h 652469"/>
                    <a:gd name="connsiteX1" fmla="*/ 245121 w 536859"/>
                    <a:gd name="connsiteY1" fmla="*/ 629937 h 652469"/>
                    <a:gd name="connsiteX2" fmla="*/ 62006 w 536859"/>
                    <a:gd name="connsiteY2" fmla="*/ 530017 h 652469"/>
                    <a:gd name="connsiteX3" fmla="*/ 0 w 536859"/>
                    <a:gd name="connsiteY3" fmla="*/ 487817 h 652469"/>
                    <a:gd name="connsiteX4" fmla="*/ 319719 w 536859"/>
                    <a:gd name="connsiteY4" fmla="*/ 0 h 652469"/>
                    <a:gd name="connsiteX5" fmla="*/ 366369 w 536859"/>
                    <a:gd name="connsiteY5" fmla="*/ 31749 h 652469"/>
                    <a:gd name="connsiteX6" fmla="*/ 499353 w 536859"/>
                    <a:gd name="connsiteY6" fmla="*/ 104314 h 652469"/>
                    <a:gd name="connsiteX7" fmla="*/ 536859 w 536859"/>
                    <a:gd name="connsiteY7" fmla="*/ 120186 h 652469"/>
                    <a:gd name="connsiteX8" fmla="*/ 298365 w 536859"/>
                    <a:gd name="connsiteY8" fmla="*/ 652469 h 65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6859" h="652469">
                      <a:moveTo>
                        <a:pt x="298365" y="652469"/>
                      </a:moveTo>
                      <a:lnTo>
                        <a:pt x="245121" y="629937"/>
                      </a:lnTo>
                      <a:cubicBezTo>
                        <a:pt x="182168" y="599512"/>
                        <a:pt x="121080" y="566137"/>
                        <a:pt x="62006" y="530017"/>
                      </a:cubicBezTo>
                      <a:lnTo>
                        <a:pt x="0" y="487817"/>
                      </a:lnTo>
                      <a:lnTo>
                        <a:pt x="319719" y="0"/>
                      </a:lnTo>
                      <a:lnTo>
                        <a:pt x="366369" y="31749"/>
                      </a:lnTo>
                      <a:cubicBezTo>
                        <a:pt x="409271" y="57981"/>
                        <a:pt x="453635" y="82219"/>
                        <a:pt x="499353" y="104314"/>
                      </a:cubicBezTo>
                      <a:lnTo>
                        <a:pt x="536859" y="120186"/>
                      </a:lnTo>
                      <a:lnTo>
                        <a:pt x="298365" y="65246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48EF8191-60C3-4CD2-B98F-469D0068A9DD}"/>
                    </a:ext>
                  </a:extLst>
                </p:cNvPr>
                <p:cNvSpPr/>
                <p:nvPr/>
              </p:nvSpPr>
              <p:spPr>
                <a:xfrm rot="10288974">
                  <a:off x="3847714" y="1458269"/>
                  <a:ext cx="465544" cy="648657"/>
                </a:xfrm>
                <a:custGeom>
                  <a:avLst/>
                  <a:gdLst>
                    <a:gd name="connsiteX0" fmla="*/ 144180 w 465544"/>
                    <a:gd name="connsiteY0" fmla="*/ 648657 h 648657"/>
                    <a:gd name="connsiteX1" fmla="*/ 0 w 465544"/>
                    <a:gd name="connsiteY1" fmla="*/ 82819 h 648657"/>
                    <a:gd name="connsiteX2" fmla="*/ 139470 w 465544"/>
                    <a:gd name="connsiteY2" fmla="*/ 39634 h 648657"/>
                    <a:gd name="connsiteX3" fmla="*/ 233930 w 465544"/>
                    <a:gd name="connsiteY3" fmla="*/ 0 h 648657"/>
                    <a:gd name="connsiteX4" fmla="*/ 465544 w 465544"/>
                    <a:gd name="connsiteY4" fmla="*/ 535197 h 648657"/>
                    <a:gd name="connsiteX5" fmla="*/ 338619 w 465544"/>
                    <a:gd name="connsiteY5" fmla="*/ 588452 h 648657"/>
                    <a:gd name="connsiteX6" fmla="*/ 144180 w 465544"/>
                    <a:gd name="connsiteY6" fmla="*/ 648657 h 64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544" h="648657">
                      <a:moveTo>
                        <a:pt x="144180" y="648657"/>
                      </a:moveTo>
                      <a:lnTo>
                        <a:pt x="0" y="82819"/>
                      </a:lnTo>
                      <a:lnTo>
                        <a:pt x="139470" y="39634"/>
                      </a:lnTo>
                      <a:lnTo>
                        <a:pt x="233930" y="0"/>
                      </a:lnTo>
                      <a:lnTo>
                        <a:pt x="465544" y="535197"/>
                      </a:lnTo>
                      <a:lnTo>
                        <a:pt x="338619" y="588452"/>
                      </a:lnTo>
                      <a:lnTo>
                        <a:pt x="144180" y="64865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94CE8223-8EB0-428F-ADDD-792728EF315E}"/>
                    </a:ext>
                  </a:extLst>
                </p:cNvPr>
                <p:cNvSpPr/>
                <p:nvPr/>
              </p:nvSpPr>
              <p:spPr>
                <a:xfrm rot="10288974">
                  <a:off x="5817107" y="1671254"/>
                  <a:ext cx="626297" cy="610618"/>
                </a:xfrm>
                <a:custGeom>
                  <a:avLst/>
                  <a:gdLst>
                    <a:gd name="connsiteX0" fmla="*/ 227885 w 626297"/>
                    <a:gd name="connsiteY0" fmla="*/ 610618 h 610618"/>
                    <a:gd name="connsiteX1" fmla="*/ 105025 w 626297"/>
                    <a:gd name="connsiteY1" fmla="*/ 486440 h 610618"/>
                    <a:gd name="connsiteX2" fmla="*/ 0 w 626297"/>
                    <a:gd name="connsiteY2" fmla="*/ 357742 h 610618"/>
                    <a:gd name="connsiteX3" fmla="*/ 460626 w 626297"/>
                    <a:gd name="connsiteY3" fmla="*/ 0 h 610618"/>
                    <a:gd name="connsiteX4" fmla="*/ 538943 w 626297"/>
                    <a:gd name="connsiteY4" fmla="*/ 95970 h 610618"/>
                    <a:gd name="connsiteX5" fmla="*/ 626297 w 626297"/>
                    <a:gd name="connsiteY5" fmla="*/ 184263 h 610618"/>
                    <a:gd name="connsiteX6" fmla="*/ 227885 w 626297"/>
                    <a:gd name="connsiteY6" fmla="*/ 610618 h 610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6297" h="610618">
                      <a:moveTo>
                        <a:pt x="227885" y="610618"/>
                      </a:moveTo>
                      <a:lnTo>
                        <a:pt x="105025" y="486440"/>
                      </a:lnTo>
                      <a:lnTo>
                        <a:pt x="0" y="357742"/>
                      </a:lnTo>
                      <a:lnTo>
                        <a:pt x="460626" y="0"/>
                      </a:lnTo>
                      <a:lnTo>
                        <a:pt x="538943" y="95970"/>
                      </a:lnTo>
                      <a:lnTo>
                        <a:pt x="626297" y="184263"/>
                      </a:lnTo>
                      <a:lnTo>
                        <a:pt x="227885" y="610618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A890F5A4-B689-446A-BF5A-AD66D2C32231}"/>
                    </a:ext>
                  </a:extLst>
                </p:cNvPr>
                <p:cNvSpPr/>
                <p:nvPr/>
              </p:nvSpPr>
              <p:spPr>
                <a:xfrm rot="10288974">
                  <a:off x="3307465" y="1820781"/>
                  <a:ext cx="587566" cy="640384"/>
                </a:xfrm>
                <a:custGeom>
                  <a:avLst/>
                  <a:gdLst>
                    <a:gd name="connsiteX0" fmla="*/ 318687 w 587566"/>
                    <a:gd name="connsiteY0" fmla="*/ 640384 h 640384"/>
                    <a:gd name="connsiteX1" fmla="*/ 0 w 587566"/>
                    <a:gd name="connsiteY1" fmla="*/ 152085 h 640384"/>
                    <a:gd name="connsiteX2" fmla="*/ 65840 w 587566"/>
                    <a:gd name="connsiteY2" fmla="*/ 108093 h 640384"/>
                    <a:gd name="connsiteX3" fmla="*/ 180962 w 587566"/>
                    <a:gd name="connsiteY3" fmla="*/ 14147 h 640384"/>
                    <a:gd name="connsiteX4" fmla="*/ 195261 w 587566"/>
                    <a:gd name="connsiteY4" fmla="*/ 0 h 640384"/>
                    <a:gd name="connsiteX5" fmla="*/ 587566 w 587566"/>
                    <a:gd name="connsiteY5" fmla="*/ 432102 h 640384"/>
                    <a:gd name="connsiteX6" fmla="*/ 571432 w 587566"/>
                    <a:gd name="connsiteY6" fmla="*/ 448064 h 640384"/>
                    <a:gd name="connsiteX7" fmla="*/ 412911 w 587566"/>
                    <a:gd name="connsiteY7" fmla="*/ 577426 h 640384"/>
                    <a:gd name="connsiteX8" fmla="*/ 318687 w 587566"/>
                    <a:gd name="connsiteY8" fmla="*/ 640384 h 640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87566" h="640384">
                      <a:moveTo>
                        <a:pt x="318687" y="640384"/>
                      </a:moveTo>
                      <a:lnTo>
                        <a:pt x="0" y="152085"/>
                      </a:lnTo>
                      <a:lnTo>
                        <a:pt x="65840" y="108093"/>
                      </a:lnTo>
                      <a:cubicBezTo>
                        <a:pt x="105668" y="78641"/>
                        <a:pt x="144091" y="47289"/>
                        <a:pt x="180962" y="14147"/>
                      </a:cubicBezTo>
                      <a:lnTo>
                        <a:pt x="195261" y="0"/>
                      </a:lnTo>
                      <a:lnTo>
                        <a:pt x="587566" y="432102"/>
                      </a:lnTo>
                      <a:lnTo>
                        <a:pt x="571432" y="448064"/>
                      </a:lnTo>
                      <a:cubicBezTo>
                        <a:pt x="520661" y="493700"/>
                        <a:pt x="467753" y="536870"/>
                        <a:pt x="412911" y="577426"/>
                      </a:cubicBezTo>
                      <a:lnTo>
                        <a:pt x="318687" y="64038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729928C1-7471-4C3F-BEB3-31A74AFF1C1E}"/>
                    </a:ext>
                  </a:extLst>
                </p:cNvPr>
                <p:cNvSpPr/>
                <p:nvPr/>
              </p:nvSpPr>
              <p:spPr>
                <a:xfrm rot="10288974">
                  <a:off x="6194588" y="2176008"/>
                  <a:ext cx="648794" cy="502278"/>
                </a:xfrm>
                <a:custGeom>
                  <a:avLst/>
                  <a:gdLst>
                    <a:gd name="connsiteX0" fmla="*/ 134731 w 648794"/>
                    <a:gd name="connsiteY0" fmla="*/ 502278 h 502278"/>
                    <a:gd name="connsiteX1" fmla="*/ 93871 w 648794"/>
                    <a:gd name="connsiteY1" fmla="*/ 426304 h 502278"/>
                    <a:gd name="connsiteX2" fmla="*/ 14287 w 648794"/>
                    <a:gd name="connsiteY2" fmla="*/ 236627 h 502278"/>
                    <a:gd name="connsiteX3" fmla="*/ 0 w 648794"/>
                    <a:gd name="connsiteY3" fmla="*/ 190489 h 502278"/>
                    <a:gd name="connsiteX4" fmla="*/ 551500 w 648794"/>
                    <a:gd name="connsiteY4" fmla="*/ 0 h 502278"/>
                    <a:gd name="connsiteX5" fmla="*/ 563104 w 648794"/>
                    <a:gd name="connsiteY5" fmla="*/ 37477 h 502278"/>
                    <a:gd name="connsiteX6" fmla="*/ 620900 w 648794"/>
                    <a:gd name="connsiteY6" fmla="*/ 175225 h 502278"/>
                    <a:gd name="connsiteX7" fmla="*/ 648794 w 648794"/>
                    <a:gd name="connsiteY7" fmla="*/ 227091 h 502278"/>
                    <a:gd name="connsiteX8" fmla="*/ 134731 w 648794"/>
                    <a:gd name="connsiteY8" fmla="*/ 502278 h 502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8794" h="502278">
                      <a:moveTo>
                        <a:pt x="134731" y="502278"/>
                      </a:moveTo>
                      <a:lnTo>
                        <a:pt x="93871" y="426304"/>
                      </a:lnTo>
                      <a:cubicBezTo>
                        <a:pt x="64377" y="364538"/>
                        <a:pt x="37799" y="301245"/>
                        <a:pt x="14287" y="236627"/>
                      </a:cubicBezTo>
                      <a:lnTo>
                        <a:pt x="0" y="190489"/>
                      </a:lnTo>
                      <a:lnTo>
                        <a:pt x="551500" y="0"/>
                      </a:lnTo>
                      <a:lnTo>
                        <a:pt x="563104" y="37477"/>
                      </a:lnTo>
                      <a:cubicBezTo>
                        <a:pt x="580179" y="84404"/>
                        <a:pt x="599481" y="130369"/>
                        <a:pt x="620900" y="175225"/>
                      </a:cubicBezTo>
                      <a:lnTo>
                        <a:pt x="648794" y="227091"/>
                      </a:lnTo>
                      <a:lnTo>
                        <a:pt x="134731" y="502278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3F359C7F-C4B9-4AB5-8D61-F448EAF987D6}"/>
                    </a:ext>
                  </a:extLst>
                </p:cNvPr>
                <p:cNvSpPr/>
                <p:nvPr/>
              </p:nvSpPr>
              <p:spPr>
                <a:xfrm rot="10288974">
                  <a:off x="2946602" y="2352662"/>
                  <a:ext cx="643623" cy="567061"/>
                </a:xfrm>
                <a:custGeom>
                  <a:avLst/>
                  <a:gdLst>
                    <a:gd name="connsiteX0" fmla="*/ 459823 w 643623"/>
                    <a:gd name="connsiteY0" fmla="*/ 567061 h 567061"/>
                    <a:gd name="connsiteX1" fmla="*/ 0 w 643623"/>
                    <a:gd name="connsiteY1" fmla="*/ 207979 h 567061"/>
                    <a:gd name="connsiteX2" fmla="*/ 7907 w 643623"/>
                    <a:gd name="connsiteY2" fmla="*/ 198487 h 567061"/>
                    <a:gd name="connsiteX3" fmla="*/ 92440 w 643623"/>
                    <a:gd name="connsiteY3" fmla="*/ 74281 h 567061"/>
                    <a:gd name="connsiteX4" fmla="*/ 132973 w 643623"/>
                    <a:gd name="connsiteY4" fmla="*/ 0 h 567061"/>
                    <a:gd name="connsiteX5" fmla="*/ 643623 w 643623"/>
                    <a:gd name="connsiteY5" fmla="*/ 281671 h 567061"/>
                    <a:gd name="connsiteX6" fmla="*/ 590707 w 643623"/>
                    <a:gd name="connsiteY6" fmla="*/ 378644 h 567061"/>
                    <a:gd name="connsiteX7" fmla="*/ 474308 w 643623"/>
                    <a:gd name="connsiteY7" fmla="*/ 549672 h 567061"/>
                    <a:gd name="connsiteX8" fmla="*/ 459823 w 643623"/>
                    <a:gd name="connsiteY8" fmla="*/ 567061 h 567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3623" h="567061">
                      <a:moveTo>
                        <a:pt x="459823" y="567061"/>
                      </a:moveTo>
                      <a:lnTo>
                        <a:pt x="0" y="207979"/>
                      </a:lnTo>
                      <a:lnTo>
                        <a:pt x="7907" y="198487"/>
                      </a:lnTo>
                      <a:cubicBezTo>
                        <a:pt x="37981" y="158621"/>
                        <a:pt x="66207" y="117182"/>
                        <a:pt x="92440" y="74281"/>
                      </a:cubicBezTo>
                      <a:lnTo>
                        <a:pt x="132973" y="0"/>
                      </a:lnTo>
                      <a:lnTo>
                        <a:pt x="643623" y="281671"/>
                      </a:lnTo>
                      <a:lnTo>
                        <a:pt x="590707" y="378644"/>
                      </a:lnTo>
                      <a:cubicBezTo>
                        <a:pt x="554586" y="437719"/>
                        <a:pt x="515719" y="494778"/>
                        <a:pt x="474308" y="549672"/>
                      </a:cubicBezTo>
                      <a:lnTo>
                        <a:pt x="459823" y="56706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FE8E3257-3234-42E0-8669-673D8106510B}"/>
                    </a:ext>
                  </a:extLst>
                </p:cNvPr>
                <p:cNvSpPr/>
                <p:nvPr/>
              </p:nvSpPr>
              <p:spPr>
                <a:xfrm rot="10288974">
                  <a:off x="6441831" y="2821420"/>
                  <a:ext cx="598314" cy="338306"/>
                </a:xfrm>
                <a:custGeom>
                  <a:avLst/>
                  <a:gdLst>
                    <a:gd name="connsiteX0" fmla="*/ 21609 w 598314"/>
                    <a:gd name="connsiteY0" fmla="*/ 338306 h 338306"/>
                    <a:gd name="connsiteX1" fmla="*/ 371 w 598314"/>
                    <a:gd name="connsiteY1" fmla="*/ 132893 h 338306"/>
                    <a:gd name="connsiteX2" fmla="*/ 0 w 598314"/>
                    <a:gd name="connsiteY2" fmla="*/ 0 h 338306"/>
                    <a:gd name="connsiteX3" fmla="*/ 583067 w 598314"/>
                    <a:gd name="connsiteY3" fmla="*/ 101 h 338306"/>
                    <a:gd name="connsiteX4" fmla="*/ 583351 w 598314"/>
                    <a:gd name="connsiteY4" fmla="*/ 101246 h 338306"/>
                    <a:gd name="connsiteX5" fmla="*/ 598314 w 598314"/>
                    <a:gd name="connsiteY5" fmla="*/ 245974 h 338306"/>
                    <a:gd name="connsiteX6" fmla="*/ 21609 w 598314"/>
                    <a:gd name="connsiteY6" fmla="*/ 338306 h 338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8314" h="338306">
                      <a:moveTo>
                        <a:pt x="21609" y="338306"/>
                      </a:moveTo>
                      <a:lnTo>
                        <a:pt x="371" y="132893"/>
                      </a:lnTo>
                      <a:lnTo>
                        <a:pt x="0" y="0"/>
                      </a:lnTo>
                      <a:lnTo>
                        <a:pt x="583067" y="101"/>
                      </a:lnTo>
                      <a:lnTo>
                        <a:pt x="583351" y="101246"/>
                      </a:lnTo>
                      <a:lnTo>
                        <a:pt x="598314" y="245974"/>
                      </a:lnTo>
                      <a:lnTo>
                        <a:pt x="21609" y="33830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6D9490EC-FBA3-49A3-8280-5ED490E8AE73}"/>
                    </a:ext>
                  </a:extLst>
                </p:cNvPr>
                <p:cNvSpPr/>
                <p:nvPr/>
              </p:nvSpPr>
              <p:spPr>
                <a:xfrm rot="10288974">
                  <a:off x="2801824" y="3008401"/>
                  <a:ext cx="633678" cy="427432"/>
                </a:xfrm>
                <a:custGeom>
                  <a:avLst/>
                  <a:gdLst>
                    <a:gd name="connsiteX0" fmla="*/ 551961 w 633678"/>
                    <a:gd name="connsiteY0" fmla="*/ 427432 h 427432"/>
                    <a:gd name="connsiteX1" fmla="*/ 0 w 633678"/>
                    <a:gd name="connsiteY1" fmla="*/ 238762 h 427432"/>
                    <a:gd name="connsiteX2" fmla="*/ 30845 w 633678"/>
                    <a:gd name="connsiteY2" fmla="*/ 139086 h 427432"/>
                    <a:gd name="connsiteX3" fmla="*/ 58909 w 633678"/>
                    <a:gd name="connsiteY3" fmla="*/ 0 h 427432"/>
                    <a:gd name="connsiteX4" fmla="*/ 633678 w 633678"/>
                    <a:gd name="connsiteY4" fmla="*/ 98922 h 427432"/>
                    <a:gd name="connsiteX5" fmla="*/ 596310 w 633678"/>
                    <a:gd name="connsiteY5" fmla="*/ 284115 h 427432"/>
                    <a:gd name="connsiteX6" fmla="*/ 551961 w 633678"/>
                    <a:gd name="connsiteY6" fmla="*/ 427432 h 42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3678" h="427432">
                      <a:moveTo>
                        <a:pt x="551961" y="427432"/>
                      </a:moveTo>
                      <a:lnTo>
                        <a:pt x="0" y="238762"/>
                      </a:lnTo>
                      <a:lnTo>
                        <a:pt x="30845" y="139086"/>
                      </a:lnTo>
                      <a:lnTo>
                        <a:pt x="58909" y="0"/>
                      </a:lnTo>
                      <a:lnTo>
                        <a:pt x="633678" y="98922"/>
                      </a:lnTo>
                      <a:lnTo>
                        <a:pt x="596310" y="284115"/>
                      </a:lnTo>
                      <a:lnTo>
                        <a:pt x="551961" y="42743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37B5925C-FBEE-4C07-AC7D-6AB95E6AA20D}"/>
                    </a:ext>
                  </a:extLst>
                </p:cNvPr>
                <p:cNvSpPr/>
                <p:nvPr/>
              </p:nvSpPr>
              <p:spPr>
                <a:xfrm rot="10288974">
                  <a:off x="6465506" y="3422373"/>
                  <a:ext cx="636864" cy="426055"/>
                </a:xfrm>
                <a:custGeom>
                  <a:avLst/>
                  <a:gdLst>
                    <a:gd name="connsiteX0" fmla="*/ 574768 w 636864"/>
                    <a:gd name="connsiteY0" fmla="*/ 426055 h 426055"/>
                    <a:gd name="connsiteX1" fmla="*/ 0 w 636864"/>
                    <a:gd name="connsiteY1" fmla="*/ 327133 h 426055"/>
                    <a:gd name="connsiteX2" fmla="*/ 30596 w 636864"/>
                    <a:gd name="connsiteY2" fmla="*/ 175497 h 426055"/>
                    <a:gd name="connsiteX3" fmla="*/ 84903 w 636864"/>
                    <a:gd name="connsiteY3" fmla="*/ 0 h 426055"/>
                    <a:gd name="connsiteX4" fmla="*/ 636864 w 636864"/>
                    <a:gd name="connsiteY4" fmla="*/ 188671 h 426055"/>
                    <a:gd name="connsiteX5" fmla="*/ 596061 w 636864"/>
                    <a:gd name="connsiteY5" fmla="*/ 320527 h 426055"/>
                    <a:gd name="connsiteX6" fmla="*/ 574768 w 636864"/>
                    <a:gd name="connsiteY6" fmla="*/ 426055 h 426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864" h="426055">
                      <a:moveTo>
                        <a:pt x="574768" y="426055"/>
                      </a:moveTo>
                      <a:lnTo>
                        <a:pt x="0" y="327133"/>
                      </a:lnTo>
                      <a:lnTo>
                        <a:pt x="30596" y="175497"/>
                      </a:lnTo>
                      <a:lnTo>
                        <a:pt x="84903" y="0"/>
                      </a:lnTo>
                      <a:lnTo>
                        <a:pt x="636864" y="188671"/>
                      </a:lnTo>
                      <a:lnTo>
                        <a:pt x="596061" y="320527"/>
                      </a:lnTo>
                      <a:lnTo>
                        <a:pt x="574768" y="42605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B2516568-ED03-4E18-B729-CF8013772C76}"/>
                    </a:ext>
                  </a:extLst>
                </p:cNvPr>
                <p:cNvSpPr/>
                <p:nvPr/>
              </p:nvSpPr>
              <p:spPr>
                <a:xfrm rot="10288974">
                  <a:off x="2870805" y="3697097"/>
                  <a:ext cx="604021" cy="336513"/>
                </a:xfrm>
                <a:custGeom>
                  <a:avLst/>
                  <a:gdLst>
                    <a:gd name="connsiteX0" fmla="*/ 20953 w 604021"/>
                    <a:gd name="connsiteY0" fmla="*/ 336411 h 336513"/>
                    <a:gd name="connsiteX1" fmla="*/ 20765 w 604021"/>
                    <a:gd name="connsiteY1" fmla="*/ 269117 h 336513"/>
                    <a:gd name="connsiteX2" fmla="*/ 5008 w 604021"/>
                    <a:gd name="connsiteY2" fmla="*/ 116709 h 336513"/>
                    <a:gd name="connsiteX3" fmla="*/ 0 w 604021"/>
                    <a:gd name="connsiteY3" fmla="*/ 92281 h 336513"/>
                    <a:gd name="connsiteX4" fmla="*/ 576387 w 604021"/>
                    <a:gd name="connsiteY4" fmla="*/ 0 h 336513"/>
                    <a:gd name="connsiteX5" fmla="*/ 582047 w 604021"/>
                    <a:gd name="connsiteY5" fmla="*/ 27607 h 336513"/>
                    <a:gd name="connsiteX6" fmla="*/ 603744 w 604021"/>
                    <a:gd name="connsiteY6" fmla="*/ 237470 h 336513"/>
                    <a:gd name="connsiteX7" fmla="*/ 604021 w 604021"/>
                    <a:gd name="connsiteY7" fmla="*/ 336513 h 336513"/>
                    <a:gd name="connsiteX8" fmla="*/ 20953 w 604021"/>
                    <a:gd name="connsiteY8" fmla="*/ 336411 h 336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021" h="336513">
                      <a:moveTo>
                        <a:pt x="20953" y="336411"/>
                      </a:moveTo>
                      <a:lnTo>
                        <a:pt x="20765" y="269117"/>
                      </a:lnTo>
                      <a:cubicBezTo>
                        <a:pt x="18030" y="217746"/>
                        <a:pt x="12741" y="166894"/>
                        <a:pt x="5008" y="116709"/>
                      </a:cubicBezTo>
                      <a:lnTo>
                        <a:pt x="0" y="92281"/>
                      </a:lnTo>
                      <a:lnTo>
                        <a:pt x="576387" y="0"/>
                      </a:lnTo>
                      <a:lnTo>
                        <a:pt x="582047" y="27607"/>
                      </a:lnTo>
                      <a:cubicBezTo>
                        <a:pt x="592696" y="96711"/>
                        <a:pt x="599978" y="166733"/>
                        <a:pt x="603744" y="237470"/>
                      </a:cubicBezTo>
                      <a:lnTo>
                        <a:pt x="604021" y="336513"/>
                      </a:lnTo>
                      <a:lnTo>
                        <a:pt x="20953" y="33641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DCBBAFE2-308F-4EF0-ADAF-9DE8B8183B6B}"/>
                    </a:ext>
                  </a:extLst>
                </p:cNvPr>
                <p:cNvSpPr/>
                <p:nvPr/>
              </p:nvSpPr>
              <p:spPr>
                <a:xfrm rot="10288974">
                  <a:off x="6300670" y="3934489"/>
                  <a:ext cx="647335" cy="561800"/>
                </a:xfrm>
                <a:custGeom>
                  <a:avLst/>
                  <a:gdLst>
                    <a:gd name="connsiteX0" fmla="*/ 510650 w 647335"/>
                    <a:gd name="connsiteY0" fmla="*/ 561800 h 561800"/>
                    <a:gd name="connsiteX1" fmla="*/ 0 w 647335"/>
                    <a:gd name="connsiteY1" fmla="*/ 280129 h 561800"/>
                    <a:gd name="connsiteX2" fmla="*/ 37544 w 647335"/>
                    <a:gd name="connsiteY2" fmla="*/ 211325 h 561800"/>
                    <a:gd name="connsiteX3" fmla="*/ 153942 w 647335"/>
                    <a:gd name="connsiteY3" fmla="*/ 40297 h 561800"/>
                    <a:gd name="connsiteX4" fmla="*/ 187512 w 647335"/>
                    <a:gd name="connsiteY4" fmla="*/ 0 h 561800"/>
                    <a:gd name="connsiteX5" fmla="*/ 647335 w 647335"/>
                    <a:gd name="connsiteY5" fmla="*/ 359082 h 561800"/>
                    <a:gd name="connsiteX6" fmla="*/ 620344 w 647335"/>
                    <a:gd name="connsiteY6" fmla="*/ 391483 h 561800"/>
                    <a:gd name="connsiteX7" fmla="*/ 535811 w 647335"/>
                    <a:gd name="connsiteY7" fmla="*/ 515689 h 561800"/>
                    <a:gd name="connsiteX8" fmla="*/ 510650 w 647335"/>
                    <a:gd name="connsiteY8" fmla="*/ 561800 h 561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7335" h="561800">
                      <a:moveTo>
                        <a:pt x="510650" y="561800"/>
                      </a:moveTo>
                      <a:lnTo>
                        <a:pt x="0" y="280129"/>
                      </a:lnTo>
                      <a:lnTo>
                        <a:pt x="37544" y="211325"/>
                      </a:lnTo>
                      <a:cubicBezTo>
                        <a:pt x="73665" y="152252"/>
                        <a:pt x="112532" y="95192"/>
                        <a:pt x="153942" y="40297"/>
                      </a:cubicBezTo>
                      <a:lnTo>
                        <a:pt x="187512" y="0"/>
                      </a:lnTo>
                      <a:lnTo>
                        <a:pt x="647335" y="359082"/>
                      </a:lnTo>
                      <a:lnTo>
                        <a:pt x="620344" y="391483"/>
                      </a:lnTo>
                      <a:cubicBezTo>
                        <a:pt x="590270" y="431349"/>
                        <a:pt x="562043" y="472787"/>
                        <a:pt x="535811" y="515689"/>
                      </a:cubicBezTo>
                      <a:lnTo>
                        <a:pt x="510650" y="56180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3E374B4A-16DB-4A8E-8EC5-1F94F3E0D845}"/>
                    </a:ext>
                  </a:extLst>
                </p:cNvPr>
                <p:cNvSpPr/>
                <p:nvPr/>
              </p:nvSpPr>
              <p:spPr>
                <a:xfrm rot="10288974">
                  <a:off x="3075419" y="4172561"/>
                  <a:ext cx="652817" cy="497456"/>
                </a:xfrm>
                <a:custGeom>
                  <a:avLst/>
                  <a:gdLst>
                    <a:gd name="connsiteX0" fmla="*/ 101318 w 652817"/>
                    <a:gd name="connsiteY0" fmla="*/ 497456 h 497456"/>
                    <a:gd name="connsiteX1" fmla="*/ 98692 w 652817"/>
                    <a:gd name="connsiteY1" fmla="*/ 488976 h 497456"/>
                    <a:gd name="connsiteX2" fmla="*/ 40895 w 652817"/>
                    <a:gd name="connsiteY2" fmla="*/ 351228 h 497456"/>
                    <a:gd name="connsiteX3" fmla="*/ 0 w 652817"/>
                    <a:gd name="connsiteY3" fmla="*/ 275187 h 497456"/>
                    <a:gd name="connsiteX4" fmla="*/ 514064 w 652817"/>
                    <a:gd name="connsiteY4" fmla="*/ 0 h 497456"/>
                    <a:gd name="connsiteX5" fmla="*/ 567924 w 652817"/>
                    <a:gd name="connsiteY5" fmla="*/ 100149 h 497456"/>
                    <a:gd name="connsiteX6" fmla="*/ 647509 w 652817"/>
                    <a:gd name="connsiteY6" fmla="*/ 289826 h 497456"/>
                    <a:gd name="connsiteX7" fmla="*/ 652817 w 652817"/>
                    <a:gd name="connsiteY7" fmla="*/ 306968 h 497456"/>
                    <a:gd name="connsiteX8" fmla="*/ 101318 w 652817"/>
                    <a:gd name="connsiteY8" fmla="*/ 497456 h 4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2817" h="497456">
                      <a:moveTo>
                        <a:pt x="101318" y="497456"/>
                      </a:moveTo>
                      <a:lnTo>
                        <a:pt x="98692" y="488976"/>
                      </a:lnTo>
                      <a:cubicBezTo>
                        <a:pt x="81616" y="442049"/>
                        <a:pt x="62314" y="396084"/>
                        <a:pt x="40895" y="351228"/>
                      </a:cubicBezTo>
                      <a:lnTo>
                        <a:pt x="0" y="275187"/>
                      </a:lnTo>
                      <a:lnTo>
                        <a:pt x="514064" y="0"/>
                      </a:lnTo>
                      <a:lnTo>
                        <a:pt x="567924" y="100149"/>
                      </a:lnTo>
                      <a:cubicBezTo>
                        <a:pt x="597418" y="161915"/>
                        <a:pt x="623997" y="225208"/>
                        <a:pt x="647509" y="289826"/>
                      </a:cubicBezTo>
                      <a:lnTo>
                        <a:pt x="652817" y="306968"/>
                      </a:lnTo>
                      <a:lnTo>
                        <a:pt x="101318" y="49745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C81C20C5-8080-4F2B-90C9-C412EB28C64A}"/>
                    </a:ext>
                  </a:extLst>
                </p:cNvPr>
                <p:cNvSpPr/>
                <p:nvPr/>
              </p:nvSpPr>
              <p:spPr>
                <a:xfrm rot="10288974">
                  <a:off x="5994553" y="4383461"/>
                  <a:ext cx="587373" cy="634816"/>
                </a:xfrm>
                <a:custGeom>
                  <a:avLst/>
                  <a:gdLst>
                    <a:gd name="connsiteX0" fmla="*/ 392471 w 587373"/>
                    <a:gd name="connsiteY0" fmla="*/ 634816 h 634816"/>
                    <a:gd name="connsiteX1" fmla="*/ 0 w 587373"/>
                    <a:gd name="connsiteY1" fmla="*/ 202531 h 634816"/>
                    <a:gd name="connsiteX2" fmla="*/ 155546 w 587373"/>
                    <a:gd name="connsiteY2" fmla="*/ 75598 h 634816"/>
                    <a:gd name="connsiteX3" fmla="*/ 268687 w 587373"/>
                    <a:gd name="connsiteY3" fmla="*/ 0 h 634816"/>
                    <a:gd name="connsiteX4" fmla="*/ 587373 w 587373"/>
                    <a:gd name="connsiteY4" fmla="*/ 488299 h 634816"/>
                    <a:gd name="connsiteX5" fmla="*/ 502617 w 587373"/>
                    <a:gd name="connsiteY5" fmla="*/ 544930 h 634816"/>
                    <a:gd name="connsiteX6" fmla="*/ 392471 w 587373"/>
                    <a:gd name="connsiteY6" fmla="*/ 634816 h 634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7373" h="634816">
                      <a:moveTo>
                        <a:pt x="392471" y="634816"/>
                      </a:moveTo>
                      <a:lnTo>
                        <a:pt x="0" y="202531"/>
                      </a:lnTo>
                      <a:lnTo>
                        <a:pt x="155546" y="75598"/>
                      </a:lnTo>
                      <a:lnTo>
                        <a:pt x="268687" y="0"/>
                      </a:lnTo>
                      <a:lnTo>
                        <a:pt x="587373" y="488299"/>
                      </a:lnTo>
                      <a:lnTo>
                        <a:pt x="502617" y="544930"/>
                      </a:lnTo>
                      <a:lnTo>
                        <a:pt x="392471" y="63481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0E535646-41E9-4547-9196-9D3953AC7357}"/>
                    </a:ext>
                  </a:extLst>
                </p:cNvPr>
                <p:cNvSpPr/>
                <p:nvPr/>
              </p:nvSpPr>
              <p:spPr>
                <a:xfrm rot="10288974">
                  <a:off x="3479763" y="4557913"/>
                  <a:ext cx="625016" cy="606116"/>
                </a:xfrm>
                <a:custGeom>
                  <a:avLst/>
                  <a:gdLst>
                    <a:gd name="connsiteX0" fmla="*/ 164391 w 625016"/>
                    <a:gd name="connsiteY0" fmla="*/ 606116 h 606116"/>
                    <a:gd name="connsiteX1" fmla="*/ 101013 w 625016"/>
                    <a:gd name="connsiteY1" fmla="*/ 528453 h 606116"/>
                    <a:gd name="connsiteX2" fmla="*/ 0 w 625016"/>
                    <a:gd name="connsiteY2" fmla="*/ 426355 h 606116"/>
                    <a:gd name="connsiteX3" fmla="*/ 398412 w 625016"/>
                    <a:gd name="connsiteY3" fmla="*/ 0 h 606116"/>
                    <a:gd name="connsiteX4" fmla="*/ 534931 w 625016"/>
                    <a:gd name="connsiteY4" fmla="*/ 137983 h 606116"/>
                    <a:gd name="connsiteX5" fmla="*/ 625016 w 625016"/>
                    <a:gd name="connsiteY5" fmla="*/ 248374 h 606116"/>
                    <a:gd name="connsiteX6" fmla="*/ 164391 w 625016"/>
                    <a:gd name="connsiteY6" fmla="*/ 606116 h 606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5016" h="606116">
                      <a:moveTo>
                        <a:pt x="164391" y="606116"/>
                      </a:moveTo>
                      <a:lnTo>
                        <a:pt x="101013" y="528453"/>
                      </a:lnTo>
                      <a:lnTo>
                        <a:pt x="0" y="426355"/>
                      </a:lnTo>
                      <a:lnTo>
                        <a:pt x="398412" y="0"/>
                      </a:lnTo>
                      <a:lnTo>
                        <a:pt x="534931" y="137983"/>
                      </a:lnTo>
                      <a:lnTo>
                        <a:pt x="625016" y="248374"/>
                      </a:lnTo>
                      <a:lnTo>
                        <a:pt x="164391" y="60611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1B96C0BE-3359-4AA6-B527-781D6ED9D1CF}"/>
                    </a:ext>
                  </a:extLst>
                </p:cNvPr>
                <p:cNvSpPr/>
                <p:nvPr/>
              </p:nvSpPr>
              <p:spPr>
                <a:xfrm rot="10288974">
                  <a:off x="5580734" y="4725987"/>
                  <a:ext cx="461769" cy="644639"/>
                </a:xfrm>
                <a:custGeom>
                  <a:avLst/>
                  <a:gdLst>
                    <a:gd name="connsiteX0" fmla="*/ 231613 w 461769"/>
                    <a:gd name="connsiteY0" fmla="*/ 644639 h 644639"/>
                    <a:gd name="connsiteX1" fmla="*/ 0 w 461769"/>
                    <a:gd name="connsiteY1" fmla="*/ 109443 h 644639"/>
                    <a:gd name="connsiteX2" fmla="*/ 110232 w 461769"/>
                    <a:gd name="connsiteY2" fmla="*/ 63191 h 644639"/>
                    <a:gd name="connsiteX3" fmla="*/ 307855 w 461769"/>
                    <a:gd name="connsiteY3" fmla="*/ 2000 h 644639"/>
                    <a:gd name="connsiteX4" fmla="*/ 317610 w 461769"/>
                    <a:gd name="connsiteY4" fmla="*/ 0 h 644639"/>
                    <a:gd name="connsiteX5" fmla="*/ 461769 w 461769"/>
                    <a:gd name="connsiteY5" fmla="*/ 565752 h 644639"/>
                    <a:gd name="connsiteX6" fmla="*/ 452903 w 461769"/>
                    <a:gd name="connsiteY6" fmla="*/ 567570 h 644639"/>
                    <a:gd name="connsiteX7" fmla="*/ 309382 w 461769"/>
                    <a:gd name="connsiteY7" fmla="*/ 612009 h 644639"/>
                    <a:gd name="connsiteX8" fmla="*/ 231613 w 461769"/>
                    <a:gd name="connsiteY8" fmla="*/ 644639 h 6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1769" h="644639">
                      <a:moveTo>
                        <a:pt x="231613" y="644639"/>
                      </a:moveTo>
                      <a:lnTo>
                        <a:pt x="0" y="109443"/>
                      </a:lnTo>
                      <a:lnTo>
                        <a:pt x="110232" y="63191"/>
                      </a:lnTo>
                      <a:cubicBezTo>
                        <a:pt x="174849" y="39678"/>
                        <a:pt x="240792" y="19231"/>
                        <a:pt x="307855" y="2000"/>
                      </a:cubicBezTo>
                      <a:lnTo>
                        <a:pt x="317610" y="0"/>
                      </a:lnTo>
                      <a:lnTo>
                        <a:pt x="461769" y="565752"/>
                      </a:lnTo>
                      <a:lnTo>
                        <a:pt x="452903" y="567570"/>
                      </a:lnTo>
                      <a:cubicBezTo>
                        <a:pt x="404199" y="580083"/>
                        <a:pt x="356310" y="594932"/>
                        <a:pt x="309382" y="612009"/>
                      </a:cubicBezTo>
                      <a:lnTo>
                        <a:pt x="231613" y="64463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FEE07A4E-B6E3-4C7A-ADF5-0085AEB49AEE}"/>
                    </a:ext>
                  </a:extLst>
                </p:cNvPr>
                <p:cNvSpPr/>
                <p:nvPr/>
              </p:nvSpPr>
              <p:spPr>
                <a:xfrm rot="10288974">
                  <a:off x="4041190" y="4824637"/>
                  <a:ext cx="533509" cy="648005"/>
                </a:xfrm>
                <a:custGeom>
                  <a:avLst/>
                  <a:gdLst>
                    <a:gd name="connsiteX0" fmla="*/ 213791 w 533509"/>
                    <a:gd name="connsiteY0" fmla="*/ 648005 h 648005"/>
                    <a:gd name="connsiteX1" fmla="*/ 178975 w 533509"/>
                    <a:gd name="connsiteY1" fmla="*/ 624310 h 648005"/>
                    <a:gd name="connsiteX2" fmla="*/ 45991 w 533509"/>
                    <a:gd name="connsiteY2" fmla="*/ 551745 h 648005"/>
                    <a:gd name="connsiteX3" fmla="*/ 0 w 533509"/>
                    <a:gd name="connsiteY3" fmla="*/ 532282 h 648005"/>
                    <a:gd name="connsiteX4" fmla="*/ 238494 w 533509"/>
                    <a:gd name="connsiteY4" fmla="*/ 0 h 648005"/>
                    <a:gd name="connsiteX5" fmla="*/ 300223 w 533509"/>
                    <a:gd name="connsiteY5" fmla="*/ 26122 h 648005"/>
                    <a:gd name="connsiteX6" fmla="*/ 483338 w 533509"/>
                    <a:gd name="connsiteY6" fmla="*/ 126042 h 648005"/>
                    <a:gd name="connsiteX7" fmla="*/ 533509 w 533509"/>
                    <a:gd name="connsiteY7" fmla="*/ 160188 h 648005"/>
                    <a:gd name="connsiteX8" fmla="*/ 213791 w 533509"/>
                    <a:gd name="connsiteY8" fmla="*/ 648005 h 648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3509" h="648005">
                      <a:moveTo>
                        <a:pt x="213791" y="648005"/>
                      </a:moveTo>
                      <a:lnTo>
                        <a:pt x="178975" y="624310"/>
                      </a:lnTo>
                      <a:cubicBezTo>
                        <a:pt x="136073" y="598078"/>
                        <a:pt x="91709" y="573840"/>
                        <a:pt x="45991" y="551745"/>
                      </a:cubicBezTo>
                      <a:lnTo>
                        <a:pt x="0" y="532282"/>
                      </a:lnTo>
                      <a:lnTo>
                        <a:pt x="238494" y="0"/>
                      </a:lnTo>
                      <a:lnTo>
                        <a:pt x="300223" y="26122"/>
                      </a:lnTo>
                      <a:cubicBezTo>
                        <a:pt x="363176" y="56547"/>
                        <a:pt x="424264" y="89921"/>
                        <a:pt x="483338" y="126042"/>
                      </a:cubicBezTo>
                      <a:lnTo>
                        <a:pt x="533509" y="160188"/>
                      </a:lnTo>
                      <a:lnTo>
                        <a:pt x="213791" y="64800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D53F2577-8B85-4BD5-BB4A-7CE864FD0E93}"/>
                    </a:ext>
                  </a:extLst>
                </p:cNvPr>
                <p:cNvSpPr/>
                <p:nvPr/>
              </p:nvSpPr>
              <p:spPr>
                <a:xfrm rot="10288974">
                  <a:off x="4802677" y="1260902"/>
                  <a:ext cx="401595" cy="622340"/>
                </a:xfrm>
                <a:custGeom>
                  <a:avLst/>
                  <a:gdLst>
                    <a:gd name="connsiteX0" fmla="*/ 207414 w 401595"/>
                    <a:gd name="connsiteY0" fmla="*/ 607769 h 622340"/>
                    <a:gd name="connsiteX1" fmla="*/ 0 w 401595"/>
                    <a:gd name="connsiteY1" fmla="*/ 565918 h 622340"/>
                    <a:gd name="connsiteX2" fmla="*/ 142784 w 401595"/>
                    <a:gd name="connsiteY2" fmla="*/ 0 h 622340"/>
                    <a:gd name="connsiteX3" fmla="*/ 293866 w 401595"/>
                    <a:gd name="connsiteY3" fmla="*/ 30485 h 622340"/>
                    <a:gd name="connsiteX4" fmla="*/ 401595 w 401595"/>
                    <a:gd name="connsiteY4" fmla="*/ 41098 h 622340"/>
                    <a:gd name="connsiteX5" fmla="*/ 355310 w 401595"/>
                    <a:gd name="connsiteY5" fmla="*/ 622340 h 622340"/>
                    <a:gd name="connsiteX6" fmla="*/ 207414 w 401595"/>
                    <a:gd name="connsiteY6" fmla="*/ 607769 h 622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1595" h="622340">
                      <a:moveTo>
                        <a:pt x="207414" y="607769"/>
                      </a:moveTo>
                      <a:lnTo>
                        <a:pt x="0" y="565918"/>
                      </a:lnTo>
                      <a:lnTo>
                        <a:pt x="142784" y="0"/>
                      </a:lnTo>
                      <a:lnTo>
                        <a:pt x="293866" y="30485"/>
                      </a:lnTo>
                      <a:lnTo>
                        <a:pt x="401595" y="41098"/>
                      </a:lnTo>
                      <a:lnTo>
                        <a:pt x="355310" y="622340"/>
                      </a:lnTo>
                      <a:lnTo>
                        <a:pt x="207414" y="60776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D6E75A34-4D52-4646-BFC1-C07E87596CDF}"/>
                    </a:ext>
                  </a:extLst>
                </p:cNvPr>
                <p:cNvSpPr/>
                <p:nvPr/>
              </p:nvSpPr>
              <p:spPr>
                <a:xfrm rot="10288974">
                  <a:off x="5069013" y="1271265"/>
                  <a:ext cx="494976" cy="656605"/>
                </a:xfrm>
                <a:custGeom>
                  <a:avLst/>
                  <a:gdLst>
                    <a:gd name="connsiteX0" fmla="*/ 352192 w 494976"/>
                    <a:gd name="connsiteY0" fmla="*/ 656605 h 656605"/>
                    <a:gd name="connsiteX1" fmla="*/ 345639 w 494976"/>
                    <a:gd name="connsiteY1" fmla="*/ 655283 h 656605"/>
                    <a:gd name="connsiteX2" fmla="*/ 195235 w 494976"/>
                    <a:gd name="connsiteY2" fmla="*/ 608740 h 656605"/>
                    <a:gd name="connsiteX3" fmla="*/ 141057 w 494976"/>
                    <a:gd name="connsiteY3" fmla="*/ 591975 h 656605"/>
                    <a:gd name="connsiteX4" fmla="*/ 1 w 494976"/>
                    <a:gd name="connsiteY4" fmla="*/ 532284 h 656605"/>
                    <a:gd name="connsiteX5" fmla="*/ 1 w 494976"/>
                    <a:gd name="connsiteY5" fmla="*/ 532284 h 656605"/>
                    <a:gd name="connsiteX6" fmla="*/ 0 w 494976"/>
                    <a:gd name="connsiteY6" fmla="*/ 532283 h 656605"/>
                    <a:gd name="connsiteX7" fmla="*/ 238494 w 494976"/>
                    <a:gd name="connsiteY7" fmla="*/ 0 h 656605"/>
                    <a:gd name="connsiteX8" fmla="*/ 342093 w 494976"/>
                    <a:gd name="connsiteY8" fmla="*/ 43841 h 656605"/>
                    <a:gd name="connsiteX9" fmla="*/ 490668 w 494976"/>
                    <a:gd name="connsiteY9" fmla="*/ 89818 h 656605"/>
                    <a:gd name="connsiteX10" fmla="*/ 494976 w 494976"/>
                    <a:gd name="connsiteY10" fmla="*/ 90687 h 656605"/>
                    <a:gd name="connsiteX11" fmla="*/ 352192 w 494976"/>
                    <a:gd name="connsiteY11" fmla="*/ 656605 h 656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94976" h="656605">
                      <a:moveTo>
                        <a:pt x="352192" y="656605"/>
                      </a:moveTo>
                      <a:lnTo>
                        <a:pt x="345639" y="655283"/>
                      </a:lnTo>
                      <a:lnTo>
                        <a:pt x="195235" y="608740"/>
                      </a:lnTo>
                      <a:lnTo>
                        <a:pt x="141057" y="591975"/>
                      </a:lnTo>
                      <a:lnTo>
                        <a:pt x="1" y="532284"/>
                      </a:lnTo>
                      <a:lnTo>
                        <a:pt x="1" y="532284"/>
                      </a:lnTo>
                      <a:lnTo>
                        <a:pt x="0" y="532283"/>
                      </a:lnTo>
                      <a:lnTo>
                        <a:pt x="238494" y="0"/>
                      </a:lnTo>
                      <a:lnTo>
                        <a:pt x="342093" y="43841"/>
                      </a:lnTo>
                      <a:cubicBezTo>
                        <a:pt x="390410" y="61506"/>
                        <a:pt x="439972" y="76880"/>
                        <a:pt x="490668" y="89818"/>
                      </a:cubicBezTo>
                      <a:lnTo>
                        <a:pt x="494976" y="90687"/>
                      </a:lnTo>
                      <a:lnTo>
                        <a:pt x="352192" y="65660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30304148-2C7E-436C-A1E9-620B5B7A807A}"/>
                    </a:ext>
                  </a:extLst>
                </p:cNvPr>
                <p:cNvSpPr/>
                <p:nvPr/>
              </p:nvSpPr>
              <p:spPr>
                <a:xfrm rot="10288974">
                  <a:off x="4704365" y="4941036"/>
                  <a:ext cx="396626" cy="621581"/>
                </a:xfrm>
                <a:custGeom>
                  <a:avLst/>
                  <a:gdLst>
                    <a:gd name="connsiteX0" fmla="*/ 253841 w 396626"/>
                    <a:gd name="connsiteY0" fmla="*/ 621581 h 621581"/>
                    <a:gd name="connsiteX1" fmla="*/ 105370 w 396626"/>
                    <a:gd name="connsiteY1" fmla="*/ 591623 h 621581"/>
                    <a:gd name="connsiteX2" fmla="*/ 0 w 396626"/>
                    <a:gd name="connsiteY2" fmla="*/ 581242 h 621581"/>
                    <a:gd name="connsiteX3" fmla="*/ 46286 w 396626"/>
                    <a:gd name="connsiteY3" fmla="*/ 0 h 621581"/>
                    <a:gd name="connsiteX4" fmla="*/ 191821 w 396626"/>
                    <a:gd name="connsiteY4" fmla="*/ 14337 h 621581"/>
                    <a:gd name="connsiteX5" fmla="*/ 396626 w 396626"/>
                    <a:gd name="connsiteY5" fmla="*/ 55662 h 621581"/>
                    <a:gd name="connsiteX6" fmla="*/ 253841 w 396626"/>
                    <a:gd name="connsiteY6" fmla="*/ 621581 h 621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626" h="621581">
                      <a:moveTo>
                        <a:pt x="253841" y="621581"/>
                      </a:moveTo>
                      <a:lnTo>
                        <a:pt x="105370" y="591623"/>
                      </a:lnTo>
                      <a:lnTo>
                        <a:pt x="0" y="581242"/>
                      </a:lnTo>
                      <a:lnTo>
                        <a:pt x="46286" y="0"/>
                      </a:lnTo>
                      <a:lnTo>
                        <a:pt x="191821" y="14337"/>
                      </a:lnTo>
                      <a:lnTo>
                        <a:pt x="396626" y="55662"/>
                      </a:lnTo>
                      <a:lnTo>
                        <a:pt x="253841" y="62158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54AC04C3-B732-4906-95B8-11B868E6D69E}"/>
                    </a:ext>
                  </a:extLst>
                </p:cNvPr>
                <p:cNvSpPr/>
                <p:nvPr/>
              </p:nvSpPr>
              <p:spPr>
                <a:xfrm rot="10288974">
                  <a:off x="4350746" y="4898648"/>
                  <a:ext cx="489103" cy="653540"/>
                </a:xfrm>
                <a:custGeom>
                  <a:avLst/>
                  <a:gdLst>
                    <a:gd name="connsiteX0" fmla="*/ 250609 w 489103"/>
                    <a:gd name="connsiteY0" fmla="*/ 653540 h 653540"/>
                    <a:gd name="connsiteX1" fmla="*/ 155494 w 489103"/>
                    <a:gd name="connsiteY1" fmla="*/ 613290 h 653540"/>
                    <a:gd name="connsiteX2" fmla="*/ 6918 w 489103"/>
                    <a:gd name="connsiteY2" fmla="*/ 567315 h 653540"/>
                    <a:gd name="connsiteX3" fmla="*/ 0 w 489103"/>
                    <a:gd name="connsiteY3" fmla="*/ 565919 h 653540"/>
                    <a:gd name="connsiteX4" fmla="*/ 142785 w 489103"/>
                    <a:gd name="connsiteY4" fmla="*/ 0 h 653540"/>
                    <a:gd name="connsiteX5" fmla="*/ 151948 w 489103"/>
                    <a:gd name="connsiteY5" fmla="*/ 1849 h 653540"/>
                    <a:gd name="connsiteX6" fmla="*/ 356532 w 489103"/>
                    <a:gd name="connsiteY6" fmla="*/ 65158 h 653540"/>
                    <a:gd name="connsiteX7" fmla="*/ 489103 w 489103"/>
                    <a:gd name="connsiteY7" fmla="*/ 121259 h 653540"/>
                    <a:gd name="connsiteX8" fmla="*/ 250609 w 489103"/>
                    <a:gd name="connsiteY8" fmla="*/ 653540 h 653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9103" h="653540">
                      <a:moveTo>
                        <a:pt x="250609" y="653540"/>
                      </a:moveTo>
                      <a:lnTo>
                        <a:pt x="155494" y="613290"/>
                      </a:lnTo>
                      <a:cubicBezTo>
                        <a:pt x="107177" y="595626"/>
                        <a:pt x="57615" y="580252"/>
                        <a:pt x="6918" y="567315"/>
                      </a:cubicBezTo>
                      <a:lnTo>
                        <a:pt x="0" y="565919"/>
                      </a:lnTo>
                      <a:lnTo>
                        <a:pt x="142785" y="0"/>
                      </a:lnTo>
                      <a:lnTo>
                        <a:pt x="151948" y="1849"/>
                      </a:lnTo>
                      <a:cubicBezTo>
                        <a:pt x="221757" y="19665"/>
                        <a:pt x="290001" y="40835"/>
                        <a:pt x="356532" y="65158"/>
                      </a:cubicBezTo>
                      <a:lnTo>
                        <a:pt x="489103" y="121259"/>
                      </a:lnTo>
                      <a:lnTo>
                        <a:pt x="250609" y="65354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812B3755-40AE-4740-B7B5-2DD210C1B70A}"/>
                    </a:ext>
                  </a:extLst>
                </p:cNvPr>
                <p:cNvSpPr/>
                <p:nvPr/>
              </p:nvSpPr>
              <p:spPr>
                <a:xfrm rot="10288974">
                  <a:off x="5054867" y="4933739"/>
                  <a:ext cx="335525" cy="590708"/>
                </a:xfrm>
                <a:custGeom>
                  <a:avLst/>
                  <a:gdLst>
                    <a:gd name="connsiteX0" fmla="*/ 46303 w 335525"/>
                    <a:gd name="connsiteY0" fmla="*/ 589604 h 590708"/>
                    <a:gd name="connsiteX1" fmla="*/ 0 w 335525"/>
                    <a:gd name="connsiteY1" fmla="*/ 8139 h 590708"/>
                    <a:gd name="connsiteX2" fmla="*/ 49680 w 335525"/>
                    <a:gd name="connsiteY2" fmla="*/ 3003 h 590708"/>
                    <a:gd name="connsiteX3" fmla="*/ 263834 w 335525"/>
                    <a:gd name="connsiteY3" fmla="*/ 2404 h 590708"/>
                    <a:gd name="connsiteX4" fmla="*/ 335525 w 335525"/>
                    <a:gd name="connsiteY4" fmla="*/ 9466 h 590708"/>
                    <a:gd name="connsiteX5" fmla="*/ 289239 w 335525"/>
                    <a:gd name="connsiteY5" fmla="*/ 590708 h 590708"/>
                    <a:gd name="connsiteX6" fmla="*/ 236853 w 335525"/>
                    <a:gd name="connsiteY6" fmla="*/ 585547 h 590708"/>
                    <a:gd name="connsiteX7" fmla="*/ 81327 w 335525"/>
                    <a:gd name="connsiteY7" fmla="*/ 585982 h 590708"/>
                    <a:gd name="connsiteX8" fmla="*/ 46303 w 335525"/>
                    <a:gd name="connsiteY8" fmla="*/ 589604 h 590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5525" h="590708">
                      <a:moveTo>
                        <a:pt x="46303" y="589604"/>
                      </a:moveTo>
                      <a:lnTo>
                        <a:pt x="0" y="8139"/>
                      </a:lnTo>
                      <a:lnTo>
                        <a:pt x="49680" y="3003"/>
                      </a:lnTo>
                      <a:cubicBezTo>
                        <a:pt x="120417" y="-763"/>
                        <a:pt x="191869" y="-1013"/>
                        <a:pt x="263834" y="2404"/>
                      </a:cubicBezTo>
                      <a:lnTo>
                        <a:pt x="335525" y="9466"/>
                      </a:lnTo>
                      <a:lnTo>
                        <a:pt x="289239" y="590708"/>
                      </a:lnTo>
                      <a:lnTo>
                        <a:pt x="236853" y="585547"/>
                      </a:lnTo>
                      <a:cubicBezTo>
                        <a:pt x="184590" y="583066"/>
                        <a:pt x="132699" y="583247"/>
                        <a:pt x="81327" y="585982"/>
                      </a:cubicBezTo>
                      <a:lnTo>
                        <a:pt x="46303" y="58960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1487CC28-D9D1-44EC-9231-5AB122C251CA}"/>
                  </a:ext>
                </a:extLst>
              </p:cNvPr>
              <p:cNvGrpSpPr/>
              <p:nvPr/>
            </p:nvGrpSpPr>
            <p:grpSpPr>
              <a:xfrm>
                <a:off x="2246593" y="706784"/>
                <a:ext cx="5411010" cy="5409950"/>
                <a:chOff x="2246593" y="706784"/>
                <a:chExt cx="5411010" cy="5409950"/>
              </a:xfrm>
            </p:grpSpPr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EE328AC6-43EB-48AC-97E7-A0AE3FCD8134}"/>
                    </a:ext>
                  </a:extLst>
                </p:cNvPr>
                <p:cNvSpPr/>
                <p:nvPr/>
              </p:nvSpPr>
              <p:spPr>
                <a:xfrm rot="10288974">
                  <a:off x="4380662" y="757023"/>
                  <a:ext cx="427986" cy="558518"/>
                </a:xfrm>
                <a:custGeom>
                  <a:avLst/>
                  <a:gdLst>
                    <a:gd name="connsiteX0" fmla="*/ 0 w 427986"/>
                    <a:gd name="connsiteY0" fmla="*/ 546877 h 558518"/>
                    <a:gd name="connsiteX1" fmla="*/ 43549 w 427986"/>
                    <a:gd name="connsiteY1" fmla="*/ 0 h 558518"/>
                    <a:gd name="connsiteX2" fmla="*/ 112880 w 427986"/>
                    <a:gd name="connsiteY2" fmla="*/ 6830 h 558518"/>
                    <a:gd name="connsiteX3" fmla="*/ 327035 w 427986"/>
                    <a:gd name="connsiteY3" fmla="*/ 6231 h 558518"/>
                    <a:gd name="connsiteX4" fmla="*/ 384421 w 427986"/>
                    <a:gd name="connsiteY4" fmla="*/ 298 h 558518"/>
                    <a:gd name="connsiteX5" fmla="*/ 427986 w 427986"/>
                    <a:gd name="connsiteY5" fmla="*/ 547384 h 558518"/>
                    <a:gd name="connsiteX6" fmla="*/ 356811 w 427986"/>
                    <a:gd name="connsiteY6" fmla="*/ 554743 h 558518"/>
                    <a:gd name="connsiteX7" fmla="*/ 87494 w 427986"/>
                    <a:gd name="connsiteY7" fmla="*/ 555496 h 558518"/>
                    <a:gd name="connsiteX8" fmla="*/ 0 w 427986"/>
                    <a:gd name="connsiteY8" fmla="*/ 546877 h 558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7986" h="558518">
                      <a:moveTo>
                        <a:pt x="0" y="546877"/>
                      </a:moveTo>
                      <a:lnTo>
                        <a:pt x="43549" y="0"/>
                      </a:lnTo>
                      <a:lnTo>
                        <a:pt x="112880" y="6830"/>
                      </a:lnTo>
                      <a:cubicBezTo>
                        <a:pt x="184846" y="10247"/>
                        <a:pt x="256298" y="9997"/>
                        <a:pt x="327035" y="6231"/>
                      </a:cubicBezTo>
                      <a:lnTo>
                        <a:pt x="384421" y="298"/>
                      </a:lnTo>
                      <a:lnTo>
                        <a:pt x="427986" y="547384"/>
                      </a:lnTo>
                      <a:lnTo>
                        <a:pt x="356811" y="554743"/>
                      </a:lnTo>
                      <a:cubicBezTo>
                        <a:pt x="267854" y="559479"/>
                        <a:pt x="177996" y="559793"/>
                        <a:pt x="87494" y="555496"/>
                      </a:cubicBezTo>
                      <a:lnTo>
                        <a:pt x="0" y="54687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4EEEFE60-C193-4402-8532-97ECB7AC9FE2}"/>
                    </a:ext>
                  </a:extLst>
                </p:cNvPr>
                <p:cNvSpPr/>
                <p:nvPr/>
              </p:nvSpPr>
              <p:spPr>
                <a:xfrm rot="10288974">
                  <a:off x="5502851" y="817853"/>
                  <a:ext cx="599181" cy="665465"/>
                </a:xfrm>
                <a:custGeom>
                  <a:avLst/>
                  <a:gdLst>
                    <a:gd name="connsiteX0" fmla="*/ 374787 w 599181"/>
                    <a:gd name="connsiteY0" fmla="*/ 665465 h 665465"/>
                    <a:gd name="connsiteX1" fmla="*/ 306735 w 599181"/>
                    <a:gd name="connsiteY1" fmla="*/ 636667 h 665465"/>
                    <a:gd name="connsiteX2" fmla="*/ 76453 w 599181"/>
                    <a:gd name="connsiteY2" fmla="*/ 511008 h 665465"/>
                    <a:gd name="connsiteX3" fmla="*/ 0 w 599181"/>
                    <a:gd name="connsiteY3" fmla="*/ 458976 h 665465"/>
                    <a:gd name="connsiteX4" fmla="*/ 300816 w 599181"/>
                    <a:gd name="connsiteY4" fmla="*/ 0 h 665465"/>
                    <a:gd name="connsiteX5" fmla="*/ 362822 w 599181"/>
                    <a:gd name="connsiteY5" fmla="*/ 42200 h 665465"/>
                    <a:gd name="connsiteX6" fmla="*/ 545937 w 599181"/>
                    <a:gd name="connsiteY6" fmla="*/ 142120 h 665465"/>
                    <a:gd name="connsiteX7" fmla="*/ 599181 w 599181"/>
                    <a:gd name="connsiteY7" fmla="*/ 164652 h 665465"/>
                    <a:gd name="connsiteX8" fmla="*/ 374787 w 599181"/>
                    <a:gd name="connsiteY8" fmla="*/ 665465 h 665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9181" h="665465">
                      <a:moveTo>
                        <a:pt x="374787" y="665465"/>
                      </a:moveTo>
                      <a:lnTo>
                        <a:pt x="306735" y="636667"/>
                      </a:lnTo>
                      <a:cubicBezTo>
                        <a:pt x="227567" y="598405"/>
                        <a:pt x="150744" y="556434"/>
                        <a:pt x="76453" y="511008"/>
                      </a:cubicBezTo>
                      <a:lnTo>
                        <a:pt x="0" y="458976"/>
                      </a:lnTo>
                      <a:lnTo>
                        <a:pt x="300816" y="0"/>
                      </a:lnTo>
                      <a:lnTo>
                        <a:pt x="362822" y="42200"/>
                      </a:lnTo>
                      <a:cubicBezTo>
                        <a:pt x="421896" y="78320"/>
                        <a:pt x="482984" y="111695"/>
                        <a:pt x="545937" y="142120"/>
                      </a:cubicBezTo>
                      <a:lnTo>
                        <a:pt x="599181" y="164652"/>
                      </a:lnTo>
                      <a:lnTo>
                        <a:pt x="374787" y="66546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BCD685FB-AE4D-412F-A789-66D7B51C8A2F}"/>
                    </a:ext>
                  </a:extLst>
                </p:cNvPr>
                <p:cNvSpPr/>
                <p:nvPr/>
              </p:nvSpPr>
              <p:spPr>
                <a:xfrm rot="10288974">
                  <a:off x="3552734" y="958586"/>
                  <a:ext cx="539284" cy="645844"/>
                </a:xfrm>
                <a:custGeom>
                  <a:avLst/>
                  <a:gdLst>
                    <a:gd name="connsiteX0" fmla="*/ 135656 w 539284"/>
                    <a:gd name="connsiteY0" fmla="*/ 645844 h 645844"/>
                    <a:gd name="connsiteX1" fmla="*/ 0 w 539284"/>
                    <a:gd name="connsiteY1" fmla="*/ 113460 h 645844"/>
                    <a:gd name="connsiteX2" fmla="*/ 194439 w 539284"/>
                    <a:gd name="connsiteY2" fmla="*/ 53255 h 645844"/>
                    <a:gd name="connsiteX3" fmla="*/ 321364 w 539284"/>
                    <a:gd name="connsiteY3" fmla="*/ 0 h 645844"/>
                    <a:gd name="connsiteX4" fmla="*/ 539284 w 539284"/>
                    <a:gd name="connsiteY4" fmla="*/ 503554 h 645844"/>
                    <a:gd name="connsiteX5" fmla="*/ 381816 w 539284"/>
                    <a:gd name="connsiteY5" fmla="*/ 569626 h 645844"/>
                    <a:gd name="connsiteX6" fmla="*/ 135656 w 539284"/>
                    <a:gd name="connsiteY6" fmla="*/ 645844 h 64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9284" h="645844">
                      <a:moveTo>
                        <a:pt x="135656" y="645844"/>
                      </a:moveTo>
                      <a:lnTo>
                        <a:pt x="0" y="113460"/>
                      </a:lnTo>
                      <a:lnTo>
                        <a:pt x="194439" y="53255"/>
                      </a:lnTo>
                      <a:lnTo>
                        <a:pt x="321364" y="0"/>
                      </a:lnTo>
                      <a:lnTo>
                        <a:pt x="539284" y="503554"/>
                      </a:lnTo>
                      <a:lnTo>
                        <a:pt x="381816" y="569626"/>
                      </a:lnTo>
                      <a:lnTo>
                        <a:pt x="135656" y="64584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9E216317-20A6-475B-862F-042B0F8F87F9}"/>
                    </a:ext>
                  </a:extLst>
                </p:cNvPr>
                <p:cNvSpPr/>
                <p:nvPr/>
              </p:nvSpPr>
              <p:spPr>
                <a:xfrm rot="10288974">
                  <a:off x="6154734" y="1212693"/>
                  <a:ext cx="661276" cy="654024"/>
                </a:xfrm>
                <a:custGeom>
                  <a:avLst/>
                  <a:gdLst>
                    <a:gd name="connsiteX0" fmla="*/ 286420 w 661276"/>
                    <a:gd name="connsiteY0" fmla="*/ 654024 h 654024"/>
                    <a:gd name="connsiteX1" fmla="*/ 130153 w 661276"/>
                    <a:gd name="connsiteY1" fmla="*/ 496082 h 654024"/>
                    <a:gd name="connsiteX2" fmla="*/ 0 w 661276"/>
                    <a:gd name="connsiteY2" fmla="*/ 336591 h 654024"/>
                    <a:gd name="connsiteX3" fmla="*/ 433391 w 661276"/>
                    <a:gd name="connsiteY3" fmla="*/ 0 h 654024"/>
                    <a:gd name="connsiteX4" fmla="*/ 538416 w 661276"/>
                    <a:gd name="connsiteY4" fmla="*/ 128698 h 654024"/>
                    <a:gd name="connsiteX5" fmla="*/ 661276 w 661276"/>
                    <a:gd name="connsiteY5" fmla="*/ 252876 h 654024"/>
                    <a:gd name="connsiteX6" fmla="*/ 286420 w 661276"/>
                    <a:gd name="connsiteY6" fmla="*/ 654024 h 6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1276" h="654024">
                      <a:moveTo>
                        <a:pt x="286420" y="654024"/>
                      </a:moveTo>
                      <a:lnTo>
                        <a:pt x="130153" y="496082"/>
                      </a:lnTo>
                      <a:lnTo>
                        <a:pt x="0" y="336591"/>
                      </a:lnTo>
                      <a:lnTo>
                        <a:pt x="433391" y="0"/>
                      </a:lnTo>
                      <a:lnTo>
                        <a:pt x="538416" y="128698"/>
                      </a:lnTo>
                      <a:lnTo>
                        <a:pt x="661276" y="252876"/>
                      </a:lnTo>
                      <a:lnTo>
                        <a:pt x="286420" y="6540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05C8266C-AAB5-4AEE-ADE2-92C2F5A5FAD4}"/>
                    </a:ext>
                  </a:extLst>
                </p:cNvPr>
                <p:cNvSpPr/>
                <p:nvPr/>
              </p:nvSpPr>
              <p:spPr>
                <a:xfrm rot="10288974">
                  <a:off x="2876127" y="1417201"/>
                  <a:ext cx="637989" cy="667711"/>
                </a:xfrm>
                <a:custGeom>
                  <a:avLst/>
                  <a:gdLst>
                    <a:gd name="connsiteX0" fmla="*/ 299844 w 637989"/>
                    <a:gd name="connsiteY0" fmla="*/ 667711 h 667711"/>
                    <a:gd name="connsiteX1" fmla="*/ 0 w 637989"/>
                    <a:gd name="connsiteY1" fmla="*/ 208282 h 667711"/>
                    <a:gd name="connsiteX2" fmla="*/ 94224 w 637989"/>
                    <a:gd name="connsiteY2" fmla="*/ 145324 h 667711"/>
                    <a:gd name="connsiteX3" fmla="*/ 252745 w 637989"/>
                    <a:gd name="connsiteY3" fmla="*/ 15962 h 667711"/>
                    <a:gd name="connsiteX4" fmla="*/ 268879 w 637989"/>
                    <a:gd name="connsiteY4" fmla="*/ 0 h 667711"/>
                    <a:gd name="connsiteX5" fmla="*/ 637989 w 637989"/>
                    <a:gd name="connsiteY5" fmla="*/ 406555 h 667711"/>
                    <a:gd name="connsiteX6" fmla="*/ 620129 w 637989"/>
                    <a:gd name="connsiteY6" fmla="*/ 424225 h 667711"/>
                    <a:gd name="connsiteX7" fmla="*/ 420776 w 637989"/>
                    <a:gd name="connsiteY7" fmla="*/ 586909 h 667711"/>
                    <a:gd name="connsiteX8" fmla="*/ 299844 w 637989"/>
                    <a:gd name="connsiteY8" fmla="*/ 667711 h 667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7989" h="667711">
                      <a:moveTo>
                        <a:pt x="299844" y="667711"/>
                      </a:moveTo>
                      <a:lnTo>
                        <a:pt x="0" y="208282"/>
                      </a:lnTo>
                      <a:lnTo>
                        <a:pt x="94224" y="145324"/>
                      </a:lnTo>
                      <a:cubicBezTo>
                        <a:pt x="149066" y="104768"/>
                        <a:pt x="201974" y="61598"/>
                        <a:pt x="252745" y="15962"/>
                      </a:cubicBezTo>
                      <a:lnTo>
                        <a:pt x="268879" y="0"/>
                      </a:lnTo>
                      <a:lnTo>
                        <a:pt x="637989" y="406555"/>
                      </a:lnTo>
                      <a:lnTo>
                        <a:pt x="620129" y="424225"/>
                      </a:lnTo>
                      <a:cubicBezTo>
                        <a:pt x="556280" y="481616"/>
                        <a:pt x="489744" y="535907"/>
                        <a:pt x="420776" y="586909"/>
                      </a:cubicBezTo>
                      <a:lnTo>
                        <a:pt x="299844" y="66771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DC6878AD-34D7-48B1-9B4E-CCB660A2C654}"/>
                    </a:ext>
                  </a:extLst>
                </p:cNvPr>
                <p:cNvSpPr/>
                <p:nvPr/>
              </p:nvSpPr>
              <p:spPr>
                <a:xfrm rot="10288974">
                  <a:off x="6669676" y="1843077"/>
                  <a:ext cx="653625" cy="570706"/>
                </a:xfrm>
                <a:custGeom>
                  <a:avLst/>
                  <a:gdLst>
                    <a:gd name="connsiteX0" fmla="*/ 169954 w 653625"/>
                    <a:gd name="connsiteY0" fmla="*/ 570706 h 570706"/>
                    <a:gd name="connsiteX1" fmla="*/ 116895 w 653625"/>
                    <a:gd name="connsiteY1" fmla="*/ 472048 h 570706"/>
                    <a:gd name="connsiteX2" fmla="*/ 16810 w 653625"/>
                    <a:gd name="connsiteY2" fmla="*/ 233514 h 570706"/>
                    <a:gd name="connsiteX3" fmla="*/ 0 w 653625"/>
                    <a:gd name="connsiteY3" fmla="*/ 179226 h 570706"/>
                    <a:gd name="connsiteX4" fmla="*/ 518894 w 653625"/>
                    <a:gd name="connsiteY4" fmla="*/ 0 h 570706"/>
                    <a:gd name="connsiteX5" fmla="*/ 533181 w 653625"/>
                    <a:gd name="connsiteY5" fmla="*/ 46138 h 570706"/>
                    <a:gd name="connsiteX6" fmla="*/ 612765 w 653625"/>
                    <a:gd name="connsiteY6" fmla="*/ 235815 h 570706"/>
                    <a:gd name="connsiteX7" fmla="*/ 653625 w 653625"/>
                    <a:gd name="connsiteY7" fmla="*/ 311789 h 570706"/>
                    <a:gd name="connsiteX8" fmla="*/ 169954 w 653625"/>
                    <a:gd name="connsiteY8" fmla="*/ 570706 h 570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3625" h="570706">
                      <a:moveTo>
                        <a:pt x="169954" y="570706"/>
                      </a:moveTo>
                      <a:lnTo>
                        <a:pt x="116895" y="472048"/>
                      </a:lnTo>
                      <a:cubicBezTo>
                        <a:pt x="79804" y="394373"/>
                        <a:pt x="46379" y="314777"/>
                        <a:pt x="16810" y="233514"/>
                      </a:cubicBezTo>
                      <a:lnTo>
                        <a:pt x="0" y="179226"/>
                      </a:lnTo>
                      <a:lnTo>
                        <a:pt x="518894" y="0"/>
                      </a:lnTo>
                      <a:lnTo>
                        <a:pt x="533181" y="46138"/>
                      </a:lnTo>
                      <a:cubicBezTo>
                        <a:pt x="556693" y="110756"/>
                        <a:pt x="583271" y="174049"/>
                        <a:pt x="612765" y="235815"/>
                      </a:cubicBezTo>
                      <a:lnTo>
                        <a:pt x="653625" y="311789"/>
                      </a:lnTo>
                      <a:lnTo>
                        <a:pt x="169954" y="57070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2C792A40-C06D-4922-93BD-C4F7551D5C11}"/>
                    </a:ext>
                  </a:extLst>
                </p:cNvPr>
                <p:cNvSpPr/>
                <p:nvPr/>
              </p:nvSpPr>
              <p:spPr>
                <a:xfrm rot="10288974">
                  <a:off x="2425450" y="2087856"/>
                  <a:ext cx="664259" cy="623242"/>
                </a:xfrm>
                <a:custGeom>
                  <a:avLst/>
                  <a:gdLst>
                    <a:gd name="connsiteX0" fmla="*/ 432638 w 664259"/>
                    <a:gd name="connsiteY0" fmla="*/ 623242 h 623242"/>
                    <a:gd name="connsiteX1" fmla="*/ 0 w 664259"/>
                    <a:gd name="connsiteY1" fmla="*/ 285390 h 623242"/>
                    <a:gd name="connsiteX2" fmla="*/ 14485 w 664259"/>
                    <a:gd name="connsiteY2" fmla="*/ 268001 h 623242"/>
                    <a:gd name="connsiteX3" fmla="*/ 130884 w 664259"/>
                    <a:gd name="connsiteY3" fmla="*/ 96973 h 623242"/>
                    <a:gd name="connsiteX4" fmla="*/ 183800 w 664259"/>
                    <a:gd name="connsiteY4" fmla="*/ 0 h 623242"/>
                    <a:gd name="connsiteX5" fmla="*/ 664259 w 664259"/>
                    <a:gd name="connsiteY5" fmla="*/ 265017 h 623242"/>
                    <a:gd name="connsiteX6" fmla="*/ 599693 w 664259"/>
                    <a:gd name="connsiteY6" fmla="*/ 383342 h 623242"/>
                    <a:gd name="connsiteX7" fmla="*/ 453313 w 664259"/>
                    <a:gd name="connsiteY7" fmla="*/ 598425 h 623242"/>
                    <a:gd name="connsiteX8" fmla="*/ 432638 w 664259"/>
                    <a:gd name="connsiteY8" fmla="*/ 623242 h 623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4259" h="623242">
                      <a:moveTo>
                        <a:pt x="432638" y="623242"/>
                      </a:moveTo>
                      <a:lnTo>
                        <a:pt x="0" y="285390"/>
                      </a:lnTo>
                      <a:lnTo>
                        <a:pt x="14485" y="268001"/>
                      </a:lnTo>
                      <a:cubicBezTo>
                        <a:pt x="55896" y="213107"/>
                        <a:pt x="94763" y="156048"/>
                        <a:pt x="130884" y="96973"/>
                      </a:cubicBezTo>
                      <a:lnTo>
                        <a:pt x="183800" y="0"/>
                      </a:lnTo>
                      <a:lnTo>
                        <a:pt x="664259" y="265017"/>
                      </a:lnTo>
                      <a:lnTo>
                        <a:pt x="599693" y="383342"/>
                      </a:lnTo>
                      <a:cubicBezTo>
                        <a:pt x="554268" y="457632"/>
                        <a:pt x="505389" y="529390"/>
                        <a:pt x="453313" y="598425"/>
                      </a:cubicBezTo>
                      <a:lnTo>
                        <a:pt x="432638" y="62324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66E50EB8-6D60-4655-A02A-D93315677284}"/>
                    </a:ext>
                  </a:extLst>
                </p:cNvPr>
                <p:cNvSpPr/>
                <p:nvPr/>
              </p:nvSpPr>
              <p:spPr>
                <a:xfrm rot="10288974">
                  <a:off x="7005904" y="2651694"/>
                  <a:ext cx="570205" cy="425275"/>
                </a:xfrm>
                <a:custGeom>
                  <a:avLst/>
                  <a:gdLst>
                    <a:gd name="connsiteX0" fmla="*/ 27595 w 570205"/>
                    <a:gd name="connsiteY0" fmla="*/ 425275 h 425275"/>
                    <a:gd name="connsiteX1" fmla="*/ 455 w 570205"/>
                    <a:gd name="connsiteY1" fmla="*/ 162766 h 425275"/>
                    <a:gd name="connsiteX2" fmla="*/ 0 w 570205"/>
                    <a:gd name="connsiteY2" fmla="*/ 0 h 425275"/>
                    <a:gd name="connsiteX3" fmla="*/ 548596 w 570205"/>
                    <a:gd name="connsiteY3" fmla="*/ 96 h 425275"/>
                    <a:gd name="connsiteX4" fmla="*/ 548967 w 570205"/>
                    <a:gd name="connsiteY4" fmla="*/ 132989 h 425275"/>
                    <a:gd name="connsiteX5" fmla="*/ 570205 w 570205"/>
                    <a:gd name="connsiteY5" fmla="*/ 338402 h 425275"/>
                    <a:gd name="connsiteX6" fmla="*/ 27595 w 570205"/>
                    <a:gd name="connsiteY6" fmla="*/ 425275 h 42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0205" h="425275">
                      <a:moveTo>
                        <a:pt x="27595" y="425275"/>
                      </a:moveTo>
                      <a:lnTo>
                        <a:pt x="455" y="162766"/>
                      </a:lnTo>
                      <a:lnTo>
                        <a:pt x="0" y="0"/>
                      </a:lnTo>
                      <a:lnTo>
                        <a:pt x="548596" y="96"/>
                      </a:lnTo>
                      <a:lnTo>
                        <a:pt x="548967" y="132989"/>
                      </a:lnTo>
                      <a:lnTo>
                        <a:pt x="570205" y="338402"/>
                      </a:lnTo>
                      <a:lnTo>
                        <a:pt x="27595" y="42527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9BC16533-AF0C-4632-8837-B4FE744B5902}"/>
                    </a:ext>
                  </a:extLst>
                </p:cNvPr>
                <p:cNvSpPr/>
                <p:nvPr/>
              </p:nvSpPr>
              <p:spPr>
                <a:xfrm rot="10288974">
                  <a:off x="2246593" y="2913330"/>
                  <a:ext cx="622503" cy="506026"/>
                </a:xfrm>
                <a:custGeom>
                  <a:avLst/>
                  <a:gdLst>
                    <a:gd name="connsiteX0" fmla="*/ 519327 w 622503"/>
                    <a:gd name="connsiteY0" fmla="*/ 506026 h 506026"/>
                    <a:gd name="connsiteX1" fmla="*/ 0 w 622503"/>
                    <a:gd name="connsiteY1" fmla="*/ 328510 h 506026"/>
                    <a:gd name="connsiteX2" fmla="*/ 44349 w 622503"/>
                    <a:gd name="connsiteY2" fmla="*/ 185193 h 506026"/>
                    <a:gd name="connsiteX3" fmla="*/ 81717 w 622503"/>
                    <a:gd name="connsiteY3" fmla="*/ 0 h 506026"/>
                    <a:gd name="connsiteX4" fmla="*/ 622503 w 622503"/>
                    <a:gd name="connsiteY4" fmla="*/ 93074 h 506026"/>
                    <a:gd name="connsiteX5" fmla="*/ 576381 w 622503"/>
                    <a:gd name="connsiteY5" fmla="*/ 321649 h 506026"/>
                    <a:gd name="connsiteX6" fmla="*/ 519327 w 622503"/>
                    <a:gd name="connsiteY6" fmla="*/ 506026 h 50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2503" h="506026">
                      <a:moveTo>
                        <a:pt x="519327" y="506026"/>
                      </a:moveTo>
                      <a:lnTo>
                        <a:pt x="0" y="328510"/>
                      </a:lnTo>
                      <a:lnTo>
                        <a:pt x="44349" y="185193"/>
                      </a:lnTo>
                      <a:lnTo>
                        <a:pt x="81717" y="0"/>
                      </a:lnTo>
                      <a:lnTo>
                        <a:pt x="622503" y="93074"/>
                      </a:lnTo>
                      <a:lnTo>
                        <a:pt x="576381" y="321649"/>
                      </a:lnTo>
                      <a:lnTo>
                        <a:pt x="519327" y="50602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4F921552-5B05-43F7-AF1B-8CDDEB8FABBB}"/>
                    </a:ext>
                  </a:extLst>
                </p:cNvPr>
                <p:cNvSpPr/>
                <p:nvPr/>
              </p:nvSpPr>
              <p:spPr>
                <a:xfrm rot="10288974">
                  <a:off x="7031913" y="3438850"/>
                  <a:ext cx="625690" cy="504648"/>
                </a:xfrm>
                <a:custGeom>
                  <a:avLst/>
                  <a:gdLst>
                    <a:gd name="connsiteX0" fmla="*/ 540787 w 625690"/>
                    <a:gd name="connsiteY0" fmla="*/ 504648 h 504648"/>
                    <a:gd name="connsiteX1" fmla="*/ 0 w 625690"/>
                    <a:gd name="connsiteY1" fmla="*/ 411574 h 504648"/>
                    <a:gd name="connsiteX2" fmla="*/ 39350 w 625690"/>
                    <a:gd name="connsiteY2" fmla="*/ 216557 h 504648"/>
                    <a:gd name="connsiteX3" fmla="*/ 106363 w 625690"/>
                    <a:gd name="connsiteY3" fmla="*/ 0 h 504648"/>
                    <a:gd name="connsiteX4" fmla="*/ 625690 w 625690"/>
                    <a:gd name="connsiteY4" fmla="*/ 177515 h 504648"/>
                    <a:gd name="connsiteX5" fmla="*/ 571383 w 625690"/>
                    <a:gd name="connsiteY5" fmla="*/ 353012 h 504648"/>
                    <a:gd name="connsiteX6" fmla="*/ 540787 w 625690"/>
                    <a:gd name="connsiteY6" fmla="*/ 504648 h 504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5690" h="504648">
                      <a:moveTo>
                        <a:pt x="540787" y="504648"/>
                      </a:moveTo>
                      <a:lnTo>
                        <a:pt x="0" y="411574"/>
                      </a:lnTo>
                      <a:lnTo>
                        <a:pt x="39350" y="216557"/>
                      </a:lnTo>
                      <a:lnTo>
                        <a:pt x="106363" y="0"/>
                      </a:lnTo>
                      <a:lnTo>
                        <a:pt x="625690" y="177515"/>
                      </a:lnTo>
                      <a:lnTo>
                        <a:pt x="571383" y="353012"/>
                      </a:lnTo>
                      <a:lnTo>
                        <a:pt x="540787" y="50464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67CC8D7B-442B-42FA-9FFA-0F201547541B}"/>
                    </a:ext>
                  </a:extLst>
                </p:cNvPr>
                <p:cNvSpPr/>
                <p:nvPr/>
              </p:nvSpPr>
              <p:spPr>
                <a:xfrm rot="10288974">
                  <a:off x="2334834" y="3779831"/>
                  <a:ext cx="576230" cy="423433"/>
                </a:xfrm>
                <a:custGeom>
                  <a:avLst/>
                  <a:gdLst>
                    <a:gd name="connsiteX0" fmla="*/ 27634 w 576230"/>
                    <a:gd name="connsiteY0" fmla="*/ 423338 h 423433"/>
                    <a:gd name="connsiteX1" fmla="*/ 27357 w 576230"/>
                    <a:gd name="connsiteY1" fmla="*/ 324295 h 423433"/>
                    <a:gd name="connsiteX2" fmla="*/ 5660 w 576230"/>
                    <a:gd name="connsiteY2" fmla="*/ 114432 h 423433"/>
                    <a:gd name="connsiteX3" fmla="*/ 0 w 576230"/>
                    <a:gd name="connsiteY3" fmla="*/ 86825 h 423433"/>
                    <a:gd name="connsiteX4" fmla="*/ 542310 w 576230"/>
                    <a:gd name="connsiteY4" fmla="*/ 0 h 423433"/>
                    <a:gd name="connsiteX5" fmla="*/ 548583 w 576230"/>
                    <a:gd name="connsiteY5" fmla="*/ 30598 h 423433"/>
                    <a:gd name="connsiteX6" fmla="*/ 575869 w 576230"/>
                    <a:gd name="connsiteY6" fmla="*/ 294519 h 423433"/>
                    <a:gd name="connsiteX7" fmla="*/ 576230 w 576230"/>
                    <a:gd name="connsiteY7" fmla="*/ 423433 h 423433"/>
                    <a:gd name="connsiteX8" fmla="*/ 27634 w 576230"/>
                    <a:gd name="connsiteY8" fmla="*/ 423338 h 423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6230" h="423433">
                      <a:moveTo>
                        <a:pt x="27634" y="423338"/>
                      </a:moveTo>
                      <a:lnTo>
                        <a:pt x="27357" y="324295"/>
                      </a:lnTo>
                      <a:cubicBezTo>
                        <a:pt x="23591" y="253558"/>
                        <a:pt x="16309" y="183536"/>
                        <a:pt x="5660" y="114432"/>
                      </a:cubicBezTo>
                      <a:lnTo>
                        <a:pt x="0" y="86825"/>
                      </a:lnTo>
                      <a:lnTo>
                        <a:pt x="542310" y="0"/>
                      </a:lnTo>
                      <a:lnTo>
                        <a:pt x="548583" y="30598"/>
                      </a:lnTo>
                      <a:cubicBezTo>
                        <a:pt x="561975" y="117502"/>
                        <a:pt x="571133" y="205561"/>
                        <a:pt x="575869" y="294519"/>
                      </a:cubicBezTo>
                      <a:lnTo>
                        <a:pt x="576230" y="423433"/>
                      </a:lnTo>
                      <a:lnTo>
                        <a:pt x="27634" y="42333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58842291-E41D-483F-B24D-E878E40FD881}"/>
                    </a:ext>
                  </a:extLst>
                </p:cNvPr>
                <p:cNvSpPr/>
                <p:nvPr/>
              </p:nvSpPr>
              <p:spPr>
                <a:xfrm rot="10288974">
                  <a:off x="6801185" y="4143113"/>
                  <a:ext cx="667972" cy="617982"/>
                </a:xfrm>
                <a:custGeom>
                  <a:avLst/>
                  <a:gdLst>
                    <a:gd name="connsiteX0" fmla="*/ 480460 w 667972"/>
                    <a:gd name="connsiteY0" fmla="*/ 617982 h 617982"/>
                    <a:gd name="connsiteX1" fmla="*/ 0 w 667972"/>
                    <a:gd name="connsiteY1" fmla="*/ 352964 h 617982"/>
                    <a:gd name="connsiteX2" fmla="*/ 49195 w 667972"/>
                    <a:gd name="connsiteY2" fmla="*/ 262809 h 617982"/>
                    <a:gd name="connsiteX3" fmla="*/ 195575 w 667972"/>
                    <a:gd name="connsiteY3" fmla="*/ 47727 h 617982"/>
                    <a:gd name="connsiteX4" fmla="*/ 235335 w 667972"/>
                    <a:gd name="connsiteY4" fmla="*/ 0 h 617982"/>
                    <a:gd name="connsiteX5" fmla="*/ 667972 w 667972"/>
                    <a:gd name="connsiteY5" fmla="*/ 337853 h 617982"/>
                    <a:gd name="connsiteX6" fmla="*/ 634402 w 667972"/>
                    <a:gd name="connsiteY6" fmla="*/ 378150 h 617982"/>
                    <a:gd name="connsiteX7" fmla="*/ 518004 w 667972"/>
                    <a:gd name="connsiteY7" fmla="*/ 549178 h 617982"/>
                    <a:gd name="connsiteX8" fmla="*/ 480460 w 667972"/>
                    <a:gd name="connsiteY8" fmla="*/ 617982 h 61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972" h="617982">
                      <a:moveTo>
                        <a:pt x="480460" y="617982"/>
                      </a:moveTo>
                      <a:lnTo>
                        <a:pt x="0" y="352964"/>
                      </a:lnTo>
                      <a:lnTo>
                        <a:pt x="49195" y="262809"/>
                      </a:lnTo>
                      <a:cubicBezTo>
                        <a:pt x="94620" y="188519"/>
                        <a:pt x="143498" y="116762"/>
                        <a:pt x="195575" y="47727"/>
                      </a:cubicBezTo>
                      <a:lnTo>
                        <a:pt x="235335" y="0"/>
                      </a:lnTo>
                      <a:lnTo>
                        <a:pt x="667972" y="337853"/>
                      </a:lnTo>
                      <a:lnTo>
                        <a:pt x="634402" y="378150"/>
                      </a:lnTo>
                      <a:cubicBezTo>
                        <a:pt x="592992" y="433045"/>
                        <a:pt x="554125" y="490105"/>
                        <a:pt x="518004" y="549178"/>
                      </a:cubicBezTo>
                      <a:lnTo>
                        <a:pt x="480460" y="61798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C5A6E5C1-6645-4EA2-8C6F-AA25A979E21C}"/>
                    </a:ext>
                  </a:extLst>
                </p:cNvPr>
                <p:cNvSpPr/>
                <p:nvPr/>
              </p:nvSpPr>
              <p:spPr>
                <a:xfrm rot="10288974">
                  <a:off x="2595499" y="4437064"/>
                  <a:ext cx="657648" cy="565885"/>
                </a:xfrm>
                <a:custGeom>
                  <a:avLst/>
                  <a:gdLst>
                    <a:gd name="connsiteX0" fmla="*/ 138753 w 657648"/>
                    <a:gd name="connsiteY0" fmla="*/ 565885 h 565885"/>
                    <a:gd name="connsiteX1" fmla="*/ 133445 w 657648"/>
                    <a:gd name="connsiteY1" fmla="*/ 548743 h 565885"/>
                    <a:gd name="connsiteX2" fmla="*/ 53860 w 657648"/>
                    <a:gd name="connsiteY2" fmla="*/ 359066 h 565885"/>
                    <a:gd name="connsiteX3" fmla="*/ 0 w 657648"/>
                    <a:gd name="connsiteY3" fmla="*/ 258917 h 565885"/>
                    <a:gd name="connsiteX4" fmla="*/ 483671 w 657648"/>
                    <a:gd name="connsiteY4" fmla="*/ 0 h 565885"/>
                    <a:gd name="connsiteX5" fmla="*/ 549730 w 657648"/>
                    <a:gd name="connsiteY5" fmla="*/ 122833 h 565885"/>
                    <a:gd name="connsiteX6" fmla="*/ 649816 w 657648"/>
                    <a:gd name="connsiteY6" fmla="*/ 361366 h 565885"/>
                    <a:gd name="connsiteX7" fmla="*/ 657648 w 657648"/>
                    <a:gd name="connsiteY7" fmla="*/ 386659 h 565885"/>
                    <a:gd name="connsiteX8" fmla="*/ 138753 w 657648"/>
                    <a:gd name="connsiteY8" fmla="*/ 565885 h 56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7648" h="565885">
                      <a:moveTo>
                        <a:pt x="138753" y="565885"/>
                      </a:moveTo>
                      <a:lnTo>
                        <a:pt x="133445" y="548743"/>
                      </a:lnTo>
                      <a:cubicBezTo>
                        <a:pt x="109933" y="484125"/>
                        <a:pt x="83354" y="420832"/>
                        <a:pt x="53860" y="359066"/>
                      </a:cubicBezTo>
                      <a:lnTo>
                        <a:pt x="0" y="258917"/>
                      </a:lnTo>
                      <a:lnTo>
                        <a:pt x="483671" y="0"/>
                      </a:lnTo>
                      <a:lnTo>
                        <a:pt x="549730" y="122833"/>
                      </a:lnTo>
                      <a:cubicBezTo>
                        <a:pt x="586822" y="200508"/>
                        <a:pt x="620247" y="280104"/>
                        <a:pt x="649816" y="361366"/>
                      </a:cubicBezTo>
                      <a:lnTo>
                        <a:pt x="657648" y="386659"/>
                      </a:lnTo>
                      <a:lnTo>
                        <a:pt x="138753" y="5658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2645DA22-D3A7-4733-AE0D-D785DC5856CE}"/>
                    </a:ext>
                  </a:extLst>
                </p:cNvPr>
                <p:cNvSpPr/>
                <p:nvPr/>
              </p:nvSpPr>
              <p:spPr>
                <a:xfrm rot="10288974">
                  <a:off x="6375479" y="4759884"/>
                  <a:ext cx="637953" cy="661960"/>
                </a:xfrm>
                <a:custGeom>
                  <a:avLst/>
                  <a:gdLst>
                    <a:gd name="connsiteX0" fmla="*/ 369266 w 637953"/>
                    <a:gd name="connsiteY0" fmla="*/ 661960 h 661960"/>
                    <a:gd name="connsiteX1" fmla="*/ 0 w 637953"/>
                    <a:gd name="connsiteY1" fmla="*/ 255233 h 661960"/>
                    <a:gd name="connsiteX2" fmla="*/ 198260 w 637953"/>
                    <a:gd name="connsiteY2" fmla="*/ 93442 h 661960"/>
                    <a:gd name="connsiteX3" fmla="*/ 338109 w 637953"/>
                    <a:gd name="connsiteY3" fmla="*/ 0 h 661960"/>
                    <a:gd name="connsiteX4" fmla="*/ 637953 w 637953"/>
                    <a:gd name="connsiteY4" fmla="*/ 459429 h 661960"/>
                    <a:gd name="connsiteX5" fmla="*/ 524812 w 637953"/>
                    <a:gd name="connsiteY5" fmla="*/ 535027 h 661960"/>
                    <a:gd name="connsiteX6" fmla="*/ 369266 w 637953"/>
                    <a:gd name="connsiteY6" fmla="*/ 661960 h 661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953" h="661960">
                      <a:moveTo>
                        <a:pt x="369266" y="661960"/>
                      </a:moveTo>
                      <a:lnTo>
                        <a:pt x="0" y="255233"/>
                      </a:lnTo>
                      <a:lnTo>
                        <a:pt x="198260" y="93442"/>
                      </a:lnTo>
                      <a:lnTo>
                        <a:pt x="338109" y="0"/>
                      </a:lnTo>
                      <a:lnTo>
                        <a:pt x="637953" y="459429"/>
                      </a:lnTo>
                      <a:lnTo>
                        <a:pt x="524812" y="535027"/>
                      </a:lnTo>
                      <a:lnTo>
                        <a:pt x="369266" y="6619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89BBB74F-5BAB-4985-B357-CF11DB27C6AD}"/>
                    </a:ext>
                  </a:extLst>
                </p:cNvPr>
                <p:cNvSpPr/>
                <p:nvPr/>
              </p:nvSpPr>
              <p:spPr>
                <a:xfrm rot="10288974">
                  <a:off x="3107155" y="4973067"/>
                  <a:ext cx="659995" cy="649522"/>
                </a:xfrm>
                <a:custGeom>
                  <a:avLst/>
                  <a:gdLst>
                    <a:gd name="connsiteX0" fmla="*/ 226604 w 659995"/>
                    <a:gd name="connsiteY0" fmla="*/ 649522 h 649522"/>
                    <a:gd name="connsiteX1" fmla="*/ 136519 w 659995"/>
                    <a:gd name="connsiteY1" fmla="*/ 539131 h 649522"/>
                    <a:gd name="connsiteX2" fmla="*/ 0 w 659995"/>
                    <a:gd name="connsiteY2" fmla="*/ 401148 h 649522"/>
                    <a:gd name="connsiteX3" fmla="*/ 374857 w 659995"/>
                    <a:gd name="connsiteY3" fmla="*/ 0 h 649522"/>
                    <a:gd name="connsiteX4" fmla="*/ 544782 w 659995"/>
                    <a:gd name="connsiteY4" fmla="*/ 171747 h 649522"/>
                    <a:gd name="connsiteX5" fmla="*/ 659995 w 659995"/>
                    <a:gd name="connsiteY5" fmla="*/ 312931 h 649522"/>
                    <a:gd name="connsiteX6" fmla="*/ 226604 w 659995"/>
                    <a:gd name="connsiteY6" fmla="*/ 649522 h 649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9995" h="649522">
                      <a:moveTo>
                        <a:pt x="226604" y="649522"/>
                      </a:moveTo>
                      <a:lnTo>
                        <a:pt x="136519" y="539131"/>
                      </a:lnTo>
                      <a:lnTo>
                        <a:pt x="0" y="401148"/>
                      </a:lnTo>
                      <a:lnTo>
                        <a:pt x="374857" y="0"/>
                      </a:lnTo>
                      <a:lnTo>
                        <a:pt x="544782" y="171747"/>
                      </a:lnTo>
                      <a:lnTo>
                        <a:pt x="659995" y="312931"/>
                      </a:lnTo>
                      <a:lnTo>
                        <a:pt x="226604" y="6495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4F96208E-CD17-43F8-A39F-BF032A8B36F0}"/>
                    </a:ext>
                  </a:extLst>
                </p:cNvPr>
                <p:cNvSpPr/>
                <p:nvPr/>
              </p:nvSpPr>
              <p:spPr>
                <a:xfrm rot="10288974">
                  <a:off x="5801947" y="5228484"/>
                  <a:ext cx="535531" cy="641746"/>
                </a:xfrm>
                <a:custGeom>
                  <a:avLst/>
                  <a:gdLst>
                    <a:gd name="connsiteX0" fmla="*/ 217921 w 535531"/>
                    <a:gd name="connsiteY0" fmla="*/ 641746 h 641746"/>
                    <a:gd name="connsiteX1" fmla="*/ 0 w 535531"/>
                    <a:gd name="connsiteY1" fmla="*/ 138191 h 641746"/>
                    <a:gd name="connsiteX2" fmla="*/ 140777 w 535531"/>
                    <a:gd name="connsiteY2" fmla="*/ 79123 h 641746"/>
                    <a:gd name="connsiteX3" fmla="*/ 389304 w 535531"/>
                    <a:gd name="connsiteY3" fmla="*/ 2172 h 641746"/>
                    <a:gd name="connsiteX4" fmla="*/ 399896 w 535531"/>
                    <a:gd name="connsiteY4" fmla="*/ 0 h 641746"/>
                    <a:gd name="connsiteX5" fmla="*/ 535531 w 535531"/>
                    <a:gd name="connsiteY5" fmla="*/ 532303 h 641746"/>
                    <a:gd name="connsiteX6" fmla="*/ 525776 w 535531"/>
                    <a:gd name="connsiteY6" fmla="*/ 534303 h 641746"/>
                    <a:gd name="connsiteX7" fmla="*/ 328153 w 535531"/>
                    <a:gd name="connsiteY7" fmla="*/ 595494 h 641746"/>
                    <a:gd name="connsiteX8" fmla="*/ 217921 w 535531"/>
                    <a:gd name="connsiteY8" fmla="*/ 641746 h 6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5531" h="641746">
                      <a:moveTo>
                        <a:pt x="217921" y="641746"/>
                      </a:moveTo>
                      <a:lnTo>
                        <a:pt x="0" y="138191"/>
                      </a:lnTo>
                      <a:lnTo>
                        <a:pt x="140777" y="79123"/>
                      </a:lnTo>
                      <a:cubicBezTo>
                        <a:pt x="222039" y="49554"/>
                        <a:pt x="304967" y="23841"/>
                        <a:pt x="389304" y="2172"/>
                      </a:cubicBezTo>
                      <a:lnTo>
                        <a:pt x="399896" y="0"/>
                      </a:lnTo>
                      <a:lnTo>
                        <a:pt x="535531" y="532303"/>
                      </a:lnTo>
                      <a:lnTo>
                        <a:pt x="525776" y="534303"/>
                      </a:lnTo>
                      <a:cubicBezTo>
                        <a:pt x="458713" y="551534"/>
                        <a:pt x="392770" y="571981"/>
                        <a:pt x="328153" y="595494"/>
                      </a:cubicBezTo>
                      <a:lnTo>
                        <a:pt x="217921" y="64174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0A49512F-B61E-431C-B62E-14863D0F1002}"/>
                    </a:ext>
                  </a:extLst>
                </p:cNvPr>
                <p:cNvSpPr/>
                <p:nvPr/>
              </p:nvSpPr>
              <p:spPr>
                <a:xfrm rot="10288974">
                  <a:off x="3816558" y="5346940"/>
                  <a:ext cx="595832" cy="661002"/>
                </a:xfrm>
                <a:custGeom>
                  <a:avLst/>
                  <a:gdLst>
                    <a:gd name="connsiteX0" fmla="*/ 295015 w 595832"/>
                    <a:gd name="connsiteY0" fmla="*/ 661002 h 661002"/>
                    <a:gd name="connsiteX1" fmla="*/ 244844 w 595832"/>
                    <a:gd name="connsiteY1" fmla="*/ 626856 h 661002"/>
                    <a:gd name="connsiteX2" fmla="*/ 61729 w 595832"/>
                    <a:gd name="connsiteY2" fmla="*/ 526936 h 661002"/>
                    <a:gd name="connsiteX3" fmla="*/ 0 w 595832"/>
                    <a:gd name="connsiteY3" fmla="*/ 500814 h 661002"/>
                    <a:gd name="connsiteX4" fmla="*/ 224394 w 595832"/>
                    <a:gd name="connsiteY4" fmla="*/ 0 h 661002"/>
                    <a:gd name="connsiteX5" fmla="*/ 300931 w 595832"/>
                    <a:gd name="connsiteY5" fmla="*/ 32389 h 661002"/>
                    <a:gd name="connsiteX6" fmla="*/ 531213 w 595832"/>
                    <a:gd name="connsiteY6" fmla="*/ 158048 h 661002"/>
                    <a:gd name="connsiteX7" fmla="*/ 595832 w 595832"/>
                    <a:gd name="connsiteY7" fmla="*/ 202025 h 661002"/>
                    <a:gd name="connsiteX8" fmla="*/ 295015 w 595832"/>
                    <a:gd name="connsiteY8" fmla="*/ 661002 h 661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5832" h="661002">
                      <a:moveTo>
                        <a:pt x="295015" y="661002"/>
                      </a:moveTo>
                      <a:lnTo>
                        <a:pt x="244844" y="626856"/>
                      </a:lnTo>
                      <a:cubicBezTo>
                        <a:pt x="185770" y="590735"/>
                        <a:pt x="124682" y="557361"/>
                        <a:pt x="61729" y="526936"/>
                      </a:cubicBezTo>
                      <a:lnTo>
                        <a:pt x="0" y="500814"/>
                      </a:lnTo>
                      <a:lnTo>
                        <a:pt x="224394" y="0"/>
                      </a:lnTo>
                      <a:lnTo>
                        <a:pt x="300931" y="32389"/>
                      </a:lnTo>
                      <a:cubicBezTo>
                        <a:pt x="380099" y="70651"/>
                        <a:pt x="456922" y="112622"/>
                        <a:pt x="531213" y="158048"/>
                      </a:cubicBezTo>
                      <a:lnTo>
                        <a:pt x="595832" y="202025"/>
                      </a:lnTo>
                      <a:lnTo>
                        <a:pt x="295015" y="66100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901693CE-05E9-42F9-B149-3A103890324B}"/>
                    </a:ext>
                  </a:extLst>
                </p:cNvPr>
                <p:cNvSpPr/>
                <p:nvPr/>
              </p:nvSpPr>
              <p:spPr>
                <a:xfrm rot="10288974">
                  <a:off x="5095034" y="5508746"/>
                  <a:ext cx="422640" cy="558752"/>
                </a:xfrm>
                <a:custGeom>
                  <a:avLst/>
                  <a:gdLst>
                    <a:gd name="connsiteX0" fmla="*/ 43566 w 422640"/>
                    <a:gd name="connsiteY0" fmla="*/ 557425 h 558752"/>
                    <a:gd name="connsiteX1" fmla="*/ 0 w 422640"/>
                    <a:gd name="connsiteY1" fmla="*/ 10339 h 558752"/>
                    <a:gd name="connsiteX2" fmla="*/ 63470 w 422640"/>
                    <a:gd name="connsiteY2" fmla="*/ 3777 h 558752"/>
                    <a:gd name="connsiteX3" fmla="*/ 332786 w 422640"/>
                    <a:gd name="connsiteY3" fmla="*/ 3024 h 558752"/>
                    <a:gd name="connsiteX4" fmla="*/ 422640 w 422640"/>
                    <a:gd name="connsiteY4" fmla="*/ 11875 h 558752"/>
                    <a:gd name="connsiteX5" fmla="*/ 379091 w 422640"/>
                    <a:gd name="connsiteY5" fmla="*/ 558752 h 558752"/>
                    <a:gd name="connsiteX6" fmla="*/ 307400 w 422640"/>
                    <a:gd name="connsiteY6" fmla="*/ 551690 h 558752"/>
                    <a:gd name="connsiteX7" fmla="*/ 93246 w 422640"/>
                    <a:gd name="connsiteY7" fmla="*/ 552289 h 558752"/>
                    <a:gd name="connsiteX8" fmla="*/ 43566 w 422640"/>
                    <a:gd name="connsiteY8" fmla="*/ 557425 h 558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2640" h="558752">
                      <a:moveTo>
                        <a:pt x="43566" y="557425"/>
                      </a:moveTo>
                      <a:lnTo>
                        <a:pt x="0" y="10339"/>
                      </a:lnTo>
                      <a:lnTo>
                        <a:pt x="63470" y="3777"/>
                      </a:lnTo>
                      <a:cubicBezTo>
                        <a:pt x="152427" y="-959"/>
                        <a:pt x="242285" y="-1274"/>
                        <a:pt x="332786" y="3024"/>
                      </a:cubicBezTo>
                      <a:lnTo>
                        <a:pt x="422640" y="11875"/>
                      </a:lnTo>
                      <a:lnTo>
                        <a:pt x="379091" y="558752"/>
                      </a:lnTo>
                      <a:lnTo>
                        <a:pt x="307400" y="551690"/>
                      </a:lnTo>
                      <a:cubicBezTo>
                        <a:pt x="235435" y="548273"/>
                        <a:pt x="163983" y="548523"/>
                        <a:pt x="93246" y="552289"/>
                      </a:cubicBezTo>
                      <a:lnTo>
                        <a:pt x="43566" y="55742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E3B1F122-F913-4B36-A738-3A0275FB2623}"/>
                    </a:ext>
                  </a:extLst>
                </p:cNvPr>
                <p:cNvSpPr/>
                <p:nvPr/>
              </p:nvSpPr>
              <p:spPr>
                <a:xfrm rot="10288974">
                  <a:off x="3938317" y="829721"/>
                  <a:ext cx="495669" cy="605731"/>
                </a:xfrm>
                <a:custGeom>
                  <a:avLst/>
                  <a:gdLst>
                    <a:gd name="connsiteX0" fmla="*/ 43565 w 495669"/>
                    <a:gd name="connsiteY0" fmla="*/ 605731 h 605731"/>
                    <a:gd name="connsiteX1" fmla="*/ 0 w 495669"/>
                    <a:gd name="connsiteY1" fmla="*/ 58645 h 605731"/>
                    <a:gd name="connsiteX2" fmla="*/ 152477 w 495669"/>
                    <a:gd name="connsiteY2" fmla="*/ 42880 h 605731"/>
                    <a:gd name="connsiteX3" fmla="*/ 356829 w 495669"/>
                    <a:gd name="connsiteY3" fmla="*/ 986 h 605731"/>
                    <a:gd name="connsiteX4" fmla="*/ 360013 w 495669"/>
                    <a:gd name="connsiteY4" fmla="*/ 0 h 605731"/>
                    <a:gd name="connsiteX5" fmla="*/ 495669 w 495669"/>
                    <a:gd name="connsiteY5" fmla="*/ 532384 h 605731"/>
                    <a:gd name="connsiteX6" fmla="*/ 493301 w 495669"/>
                    <a:gd name="connsiteY6" fmla="*/ 533117 h 605731"/>
                    <a:gd name="connsiteX7" fmla="*/ 236311 w 495669"/>
                    <a:gd name="connsiteY7" fmla="*/ 585804 h 605731"/>
                    <a:gd name="connsiteX8" fmla="*/ 43565 w 495669"/>
                    <a:gd name="connsiteY8" fmla="*/ 605731 h 605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669" h="605731">
                      <a:moveTo>
                        <a:pt x="43565" y="605731"/>
                      </a:moveTo>
                      <a:lnTo>
                        <a:pt x="0" y="58645"/>
                      </a:lnTo>
                      <a:lnTo>
                        <a:pt x="152477" y="42880"/>
                      </a:lnTo>
                      <a:cubicBezTo>
                        <a:pt x="221581" y="32232"/>
                        <a:pt x="289766" y="18217"/>
                        <a:pt x="356829" y="986"/>
                      </a:cubicBezTo>
                      <a:lnTo>
                        <a:pt x="360013" y="0"/>
                      </a:lnTo>
                      <a:lnTo>
                        <a:pt x="495669" y="532384"/>
                      </a:lnTo>
                      <a:lnTo>
                        <a:pt x="493301" y="533117"/>
                      </a:lnTo>
                      <a:cubicBezTo>
                        <a:pt x="408963" y="554787"/>
                        <a:pt x="323214" y="572412"/>
                        <a:pt x="236311" y="585804"/>
                      </a:cubicBezTo>
                      <a:lnTo>
                        <a:pt x="43565" y="6057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DF9B7687-43D4-43E2-AB84-847B4C11F65F}"/>
                    </a:ext>
                  </a:extLst>
                </p:cNvPr>
                <p:cNvSpPr/>
                <p:nvPr/>
              </p:nvSpPr>
              <p:spPr>
                <a:xfrm rot="10288974">
                  <a:off x="5829702" y="973019"/>
                  <a:ext cx="663212" cy="686353"/>
                </a:xfrm>
                <a:custGeom>
                  <a:avLst/>
                  <a:gdLst>
                    <a:gd name="connsiteX0" fmla="*/ 362396 w 663212"/>
                    <a:gd name="connsiteY0" fmla="*/ 686353 h 686353"/>
                    <a:gd name="connsiteX1" fmla="*/ 223767 w 663212"/>
                    <a:gd name="connsiteY1" fmla="*/ 592005 h 686353"/>
                    <a:gd name="connsiteX2" fmla="*/ 25017 w 663212"/>
                    <a:gd name="connsiteY2" fmla="*/ 426433 h 686353"/>
                    <a:gd name="connsiteX3" fmla="*/ 0 w 663212"/>
                    <a:gd name="connsiteY3" fmla="*/ 401148 h 686353"/>
                    <a:gd name="connsiteX4" fmla="*/ 374856 w 663212"/>
                    <a:gd name="connsiteY4" fmla="*/ 0 h 686353"/>
                    <a:gd name="connsiteX5" fmla="*/ 396148 w 663212"/>
                    <a:gd name="connsiteY5" fmla="*/ 21520 h 686353"/>
                    <a:gd name="connsiteX6" fmla="*/ 554190 w 663212"/>
                    <a:gd name="connsiteY6" fmla="*/ 153178 h 686353"/>
                    <a:gd name="connsiteX7" fmla="*/ 663212 w 663212"/>
                    <a:gd name="connsiteY7" fmla="*/ 227377 h 686353"/>
                    <a:gd name="connsiteX8" fmla="*/ 362396 w 663212"/>
                    <a:gd name="connsiteY8" fmla="*/ 686353 h 686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3212" h="686353">
                      <a:moveTo>
                        <a:pt x="362396" y="686353"/>
                      </a:moveTo>
                      <a:lnTo>
                        <a:pt x="223767" y="592005"/>
                      </a:lnTo>
                      <a:cubicBezTo>
                        <a:pt x="154732" y="539928"/>
                        <a:pt x="88419" y="484652"/>
                        <a:pt x="25017" y="426433"/>
                      </a:cubicBezTo>
                      <a:lnTo>
                        <a:pt x="0" y="401148"/>
                      </a:lnTo>
                      <a:lnTo>
                        <a:pt x="374856" y="0"/>
                      </a:lnTo>
                      <a:lnTo>
                        <a:pt x="396148" y="21520"/>
                      </a:lnTo>
                      <a:cubicBezTo>
                        <a:pt x="446564" y="67814"/>
                        <a:pt x="499294" y="111768"/>
                        <a:pt x="554190" y="153178"/>
                      </a:cubicBezTo>
                      <a:lnTo>
                        <a:pt x="663212" y="227377"/>
                      </a:lnTo>
                      <a:lnTo>
                        <a:pt x="362396" y="68635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D1AADC3-8776-47E8-B8E7-E84D65BB5FFC}"/>
                    </a:ext>
                  </a:extLst>
                </p:cNvPr>
                <p:cNvSpPr/>
                <p:nvPr/>
              </p:nvSpPr>
              <p:spPr>
                <a:xfrm rot="10288974">
                  <a:off x="3179063" y="1152631"/>
                  <a:ext cx="619006" cy="677676"/>
                </a:xfrm>
                <a:custGeom>
                  <a:avLst/>
                  <a:gdLst>
                    <a:gd name="connsiteX0" fmla="*/ 217920 w 619006"/>
                    <a:gd name="connsiteY0" fmla="*/ 677676 h 677676"/>
                    <a:gd name="connsiteX1" fmla="*/ 0 w 619006"/>
                    <a:gd name="connsiteY1" fmla="*/ 174122 h 677676"/>
                    <a:gd name="connsiteX2" fmla="*/ 62752 w 619006"/>
                    <a:gd name="connsiteY2" fmla="*/ 147792 h 677676"/>
                    <a:gd name="connsiteX3" fmla="*/ 243262 w 619006"/>
                    <a:gd name="connsiteY3" fmla="*/ 50714 h 677676"/>
                    <a:gd name="connsiteX4" fmla="*/ 319162 w 619006"/>
                    <a:gd name="connsiteY4" fmla="*/ 0 h 677676"/>
                    <a:gd name="connsiteX5" fmla="*/ 619006 w 619006"/>
                    <a:gd name="connsiteY5" fmla="*/ 459429 h 677676"/>
                    <a:gd name="connsiteX6" fmla="*/ 525991 w 619006"/>
                    <a:gd name="connsiteY6" fmla="*/ 521578 h 677676"/>
                    <a:gd name="connsiteX7" fmla="*/ 298986 w 619006"/>
                    <a:gd name="connsiteY7" fmla="*/ 643662 h 677676"/>
                    <a:gd name="connsiteX8" fmla="*/ 217920 w 619006"/>
                    <a:gd name="connsiteY8" fmla="*/ 677676 h 67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9006" h="677676">
                      <a:moveTo>
                        <a:pt x="217920" y="677676"/>
                      </a:moveTo>
                      <a:lnTo>
                        <a:pt x="0" y="174122"/>
                      </a:lnTo>
                      <a:lnTo>
                        <a:pt x="62752" y="147792"/>
                      </a:lnTo>
                      <a:cubicBezTo>
                        <a:pt x="124517" y="118298"/>
                        <a:pt x="184755" y="85888"/>
                        <a:pt x="243262" y="50714"/>
                      </a:cubicBezTo>
                      <a:lnTo>
                        <a:pt x="319162" y="0"/>
                      </a:lnTo>
                      <a:lnTo>
                        <a:pt x="619006" y="459429"/>
                      </a:lnTo>
                      <a:lnTo>
                        <a:pt x="525991" y="521578"/>
                      </a:lnTo>
                      <a:cubicBezTo>
                        <a:pt x="452414" y="565813"/>
                        <a:pt x="376660" y="606571"/>
                        <a:pt x="298986" y="643662"/>
                      </a:cubicBezTo>
                      <a:lnTo>
                        <a:pt x="217920" y="67767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281CD6C2-DE94-46A9-B1B2-D0C4D5D90005}"/>
                    </a:ext>
                  </a:extLst>
                </p:cNvPr>
                <p:cNvSpPr/>
                <p:nvPr/>
              </p:nvSpPr>
              <p:spPr>
                <a:xfrm rot="10288974">
                  <a:off x="6426069" y="1491715"/>
                  <a:ext cx="677898" cy="641074"/>
                </a:xfrm>
                <a:custGeom>
                  <a:avLst/>
                  <a:gdLst>
                    <a:gd name="connsiteX0" fmla="*/ 244507 w 677898"/>
                    <a:gd name="connsiteY0" fmla="*/ 641074 h 641074"/>
                    <a:gd name="connsiteX1" fmla="*/ 211976 w 677898"/>
                    <a:gd name="connsiteY1" fmla="*/ 601211 h 641074"/>
                    <a:gd name="connsiteX2" fmla="*/ 69025 w 677898"/>
                    <a:gd name="connsiteY2" fmla="*/ 387265 h 641074"/>
                    <a:gd name="connsiteX3" fmla="*/ 0 w 677898"/>
                    <a:gd name="connsiteY3" fmla="*/ 258917 h 641074"/>
                    <a:gd name="connsiteX4" fmla="*/ 483671 w 677898"/>
                    <a:gd name="connsiteY4" fmla="*/ 0 h 641074"/>
                    <a:gd name="connsiteX5" fmla="*/ 539890 w 677898"/>
                    <a:gd name="connsiteY5" fmla="*/ 104535 h 641074"/>
                    <a:gd name="connsiteX6" fmla="*/ 653561 w 677898"/>
                    <a:gd name="connsiteY6" fmla="*/ 274660 h 641074"/>
                    <a:gd name="connsiteX7" fmla="*/ 677898 w 677898"/>
                    <a:gd name="connsiteY7" fmla="*/ 304483 h 641074"/>
                    <a:gd name="connsiteX8" fmla="*/ 244507 w 677898"/>
                    <a:gd name="connsiteY8" fmla="*/ 641074 h 641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7898" h="641074">
                      <a:moveTo>
                        <a:pt x="244507" y="641074"/>
                      </a:moveTo>
                      <a:lnTo>
                        <a:pt x="211976" y="601211"/>
                      </a:lnTo>
                      <a:cubicBezTo>
                        <a:pt x="160974" y="532243"/>
                        <a:pt x="113261" y="460842"/>
                        <a:pt x="69025" y="387265"/>
                      </a:cubicBezTo>
                      <a:lnTo>
                        <a:pt x="0" y="258917"/>
                      </a:lnTo>
                      <a:lnTo>
                        <a:pt x="483671" y="0"/>
                      </a:lnTo>
                      <a:lnTo>
                        <a:pt x="539890" y="104535"/>
                      </a:lnTo>
                      <a:cubicBezTo>
                        <a:pt x="575065" y="163041"/>
                        <a:pt x="613006" y="219817"/>
                        <a:pt x="653561" y="274660"/>
                      </a:cubicBezTo>
                      <a:lnTo>
                        <a:pt x="677898" y="304483"/>
                      </a:lnTo>
                      <a:lnTo>
                        <a:pt x="244507" y="64107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94AA8863-DBA9-4A4E-B269-0360D21A9ECF}"/>
                    </a:ext>
                  </a:extLst>
                </p:cNvPr>
                <p:cNvSpPr/>
                <p:nvPr/>
              </p:nvSpPr>
              <p:spPr>
                <a:xfrm rot="10288974">
                  <a:off x="2608303" y="1718322"/>
                  <a:ext cx="679375" cy="675398"/>
                </a:xfrm>
                <a:custGeom>
                  <a:avLst/>
                  <a:gdLst>
                    <a:gd name="connsiteX0" fmla="*/ 369110 w 679375"/>
                    <a:gd name="connsiteY0" fmla="*/ 675398 h 675398"/>
                    <a:gd name="connsiteX1" fmla="*/ 0 w 679375"/>
                    <a:gd name="connsiteY1" fmla="*/ 268843 h 675398"/>
                    <a:gd name="connsiteX2" fmla="*/ 129565 w 679375"/>
                    <a:gd name="connsiteY2" fmla="*/ 140653 h 675398"/>
                    <a:gd name="connsiteX3" fmla="*/ 246737 w 679375"/>
                    <a:gd name="connsiteY3" fmla="*/ 0 h 675398"/>
                    <a:gd name="connsiteX4" fmla="*/ 679375 w 679375"/>
                    <a:gd name="connsiteY4" fmla="*/ 337852 h 675398"/>
                    <a:gd name="connsiteX5" fmla="*/ 534478 w 679375"/>
                    <a:gd name="connsiteY5" fmla="*/ 511785 h 675398"/>
                    <a:gd name="connsiteX6" fmla="*/ 369110 w 679375"/>
                    <a:gd name="connsiteY6" fmla="*/ 675398 h 675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9375" h="675398">
                      <a:moveTo>
                        <a:pt x="369110" y="675398"/>
                      </a:moveTo>
                      <a:lnTo>
                        <a:pt x="0" y="268843"/>
                      </a:lnTo>
                      <a:lnTo>
                        <a:pt x="129565" y="140653"/>
                      </a:lnTo>
                      <a:lnTo>
                        <a:pt x="246737" y="0"/>
                      </a:lnTo>
                      <a:lnTo>
                        <a:pt x="679375" y="337852"/>
                      </a:lnTo>
                      <a:lnTo>
                        <a:pt x="534478" y="511785"/>
                      </a:lnTo>
                      <a:lnTo>
                        <a:pt x="369110" y="67539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746A32B7-8FED-4F24-B7C4-B4B65D0F34C4}"/>
                    </a:ext>
                  </a:extLst>
                </p:cNvPr>
                <p:cNvSpPr/>
                <p:nvPr/>
              </p:nvSpPr>
              <p:spPr>
                <a:xfrm rot="10288974">
                  <a:off x="6858711" y="2212068"/>
                  <a:ext cx="631869" cy="539514"/>
                </a:xfrm>
                <a:custGeom>
                  <a:avLst/>
                  <a:gdLst>
                    <a:gd name="connsiteX0" fmla="*/ 112975 w 631869"/>
                    <a:gd name="connsiteY0" fmla="*/ 539514 h 539514"/>
                    <a:gd name="connsiteX1" fmla="*/ 52833 w 631869"/>
                    <a:gd name="connsiteY1" fmla="*/ 345275 h 539514"/>
                    <a:gd name="connsiteX2" fmla="*/ 146 w 631869"/>
                    <a:gd name="connsiteY2" fmla="*/ 88284 h 539514"/>
                    <a:gd name="connsiteX3" fmla="*/ 0 w 631869"/>
                    <a:gd name="connsiteY3" fmla="*/ 86873 h 539514"/>
                    <a:gd name="connsiteX4" fmla="*/ 542610 w 631869"/>
                    <a:gd name="connsiteY4" fmla="*/ 0 h 539514"/>
                    <a:gd name="connsiteX5" fmla="*/ 543070 w 631869"/>
                    <a:gd name="connsiteY5" fmla="*/ 4450 h 539514"/>
                    <a:gd name="connsiteX6" fmla="*/ 584965 w 631869"/>
                    <a:gd name="connsiteY6" fmla="*/ 208803 h 539514"/>
                    <a:gd name="connsiteX7" fmla="*/ 631869 w 631869"/>
                    <a:gd name="connsiteY7" fmla="*/ 360288 h 539514"/>
                    <a:gd name="connsiteX8" fmla="*/ 112975 w 631869"/>
                    <a:gd name="connsiteY8" fmla="*/ 539514 h 539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869" h="539514">
                      <a:moveTo>
                        <a:pt x="112975" y="539514"/>
                      </a:moveTo>
                      <a:lnTo>
                        <a:pt x="52833" y="345275"/>
                      </a:lnTo>
                      <a:cubicBezTo>
                        <a:pt x="31163" y="260936"/>
                        <a:pt x="13538" y="175188"/>
                        <a:pt x="146" y="88284"/>
                      </a:cubicBezTo>
                      <a:lnTo>
                        <a:pt x="0" y="86873"/>
                      </a:lnTo>
                      <a:lnTo>
                        <a:pt x="542610" y="0"/>
                      </a:lnTo>
                      <a:lnTo>
                        <a:pt x="543070" y="4450"/>
                      </a:lnTo>
                      <a:cubicBezTo>
                        <a:pt x="553719" y="73554"/>
                        <a:pt x="567734" y="141739"/>
                        <a:pt x="584965" y="208803"/>
                      </a:cubicBezTo>
                      <a:lnTo>
                        <a:pt x="631869" y="360288"/>
                      </a:lnTo>
                      <a:lnTo>
                        <a:pt x="112975" y="53951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C689C170-CE66-4762-BD83-85E7168EB9EE}"/>
                    </a:ext>
                  </a:extLst>
                </p:cNvPr>
                <p:cNvSpPr/>
                <p:nvPr/>
              </p:nvSpPr>
              <p:spPr>
                <a:xfrm rot="10288974">
                  <a:off x="2292272" y="2469684"/>
                  <a:ext cx="667514" cy="606726"/>
                </a:xfrm>
                <a:custGeom>
                  <a:avLst/>
                  <a:gdLst>
                    <a:gd name="connsiteX0" fmla="*/ 480459 w 667514"/>
                    <a:gd name="connsiteY0" fmla="*/ 606726 h 606726"/>
                    <a:gd name="connsiteX1" fmla="*/ 0 w 667514"/>
                    <a:gd name="connsiteY1" fmla="*/ 341709 h 606726"/>
                    <a:gd name="connsiteX2" fmla="*/ 47004 w 667514"/>
                    <a:gd name="connsiteY2" fmla="*/ 255568 h 606726"/>
                    <a:gd name="connsiteX3" fmla="*/ 129228 w 667514"/>
                    <a:gd name="connsiteY3" fmla="*/ 61267 h 606726"/>
                    <a:gd name="connsiteX4" fmla="*/ 148187 w 667514"/>
                    <a:gd name="connsiteY4" fmla="*/ 0 h 606726"/>
                    <a:gd name="connsiteX5" fmla="*/ 667514 w 667514"/>
                    <a:gd name="connsiteY5" fmla="*/ 177516 h 606726"/>
                    <a:gd name="connsiteX6" fmla="*/ 644954 w 667514"/>
                    <a:gd name="connsiteY6" fmla="*/ 250420 h 606726"/>
                    <a:gd name="connsiteX7" fmla="*/ 541551 w 667514"/>
                    <a:gd name="connsiteY7" fmla="*/ 494769 h 606726"/>
                    <a:gd name="connsiteX8" fmla="*/ 480459 w 667514"/>
                    <a:gd name="connsiteY8" fmla="*/ 606726 h 60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514" h="606726">
                      <a:moveTo>
                        <a:pt x="480459" y="606726"/>
                      </a:moveTo>
                      <a:lnTo>
                        <a:pt x="0" y="341709"/>
                      </a:lnTo>
                      <a:lnTo>
                        <a:pt x="47004" y="255568"/>
                      </a:lnTo>
                      <a:cubicBezTo>
                        <a:pt x="77429" y="192615"/>
                        <a:pt x="104905" y="127798"/>
                        <a:pt x="129228" y="61267"/>
                      </a:cubicBezTo>
                      <a:lnTo>
                        <a:pt x="148187" y="0"/>
                      </a:lnTo>
                      <a:lnTo>
                        <a:pt x="667514" y="177516"/>
                      </a:lnTo>
                      <a:lnTo>
                        <a:pt x="644954" y="250420"/>
                      </a:lnTo>
                      <a:cubicBezTo>
                        <a:pt x="614366" y="334088"/>
                        <a:pt x="579813" y="415601"/>
                        <a:pt x="541551" y="494769"/>
                      </a:cubicBezTo>
                      <a:lnTo>
                        <a:pt x="480459" y="6067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2B2D4899-F395-4CE4-97AA-0F83E7A11496}"/>
                    </a:ext>
                  </a:extLst>
                </p:cNvPr>
                <p:cNvSpPr/>
                <p:nvPr/>
              </p:nvSpPr>
              <p:spPr>
                <a:xfrm rot="10288974">
                  <a:off x="7058919" y="3072903"/>
                  <a:ext cx="582644" cy="453893"/>
                </a:xfrm>
                <a:custGeom>
                  <a:avLst/>
                  <a:gdLst>
                    <a:gd name="connsiteX0" fmla="*/ 298 w 582644"/>
                    <a:gd name="connsiteY0" fmla="*/ 453797 h 453893"/>
                    <a:gd name="connsiteX1" fmla="*/ 0 w 582644"/>
                    <a:gd name="connsiteY1" fmla="*/ 347246 h 453893"/>
                    <a:gd name="connsiteX2" fmla="*/ 26912 w 582644"/>
                    <a:gd name="connsiteY2" fmla="*/ 74064 h 453893"/>
                    <a:gd name="connsiteX3" fmla="*/ 41857 w 582644"/>
                    <a:gd name="connsiteY3" fmla="*/ 0 h 453893"/>
                    <a:gd name="connsiteX4" fmla="*/ 582644 w 582644"/>
                    <a:gd name="connsiteY4" fmla="*/ 93074 h 453893"/>
                    <a:gd name="connsiteX5" fmla="*/ 570066 w 582644"/>
                    <a:gd name="connsiteY5" fmla="*/ 155405 h 453893"/>
                    <a:gd name="connsiteX6" fmla="*/ 548666 w 582644"/>
                    <a:gd name="connsiteY6" fmla="*/ 372632 h 453893"/>
                    <a:gd name="connsiteX7" fmla="*/ 548894 w 582644"/>
                    <a:gd name="connsiteY7" fmla="*/ 453893 h 453893"/>
                    <a:gd name="connsiteX8" fmla="*/ 298 w 582644"/>
                    <a:gd name="connsiteY8" fmla="*/ 453797 h 453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82644" h="453893">
                      <a:moveTo>
                        <a:pt x="298" y="453797"/>
                      </a:moveTo>
                      <a:lnTo>
                        <a:pt x="0" y="347246"/>
                      </a:lnTo>
                      <a:cubicBezTo>
                        <a:pt x="4297" y="256744"/>
                        <a:pt x="13205" y="165598"/>
                        <a:pt x="26912" y="74064"/>
                      </a:cubicBezTo>
                      <a:lnTo>
                        <a:pt x="41857" y="0"/>
                      </a:lnTo>
                      <a:lnTo>
                        <a:pt x="582644" y="93074"/>
                      </a:lnTo>
                      <a:lnTo>
                        <a:pt x="570066" y="155405"/>
                      </a:lnTo>
                      <a:cubicBezTo>
                        <a:pt x="559166" y="228191"/>
                        <a:pt x="552083" y="300668"/>
                        <a:pt x="548666" y="372632"/>
                      </a:cubicBezTo>
                      <a:lnTo>
                        <a:pt x="548894" y="453893"/>
                      </a:lnTo>
                      <a:lnTo>
                        <a:pt x="298" y="45379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A33512D9-71D2-4285-AFB0-375197A2EF8E}"/>
                    </a:ext>
                  </a:extLst>
                </p:cNvPr>
                <p:cNvSpPr/>
                <p:nvPr/>
              </p:nvSpPr>
              <p:spPr>
                <a:xfrm rot="10288974">
                  <a:off x="2269472" y="3330663"/>
                  <a:ext cx="575872" cy="454186"/>
                </a:xfrm>
                <a:custGeom>
                  <a:avLst/>
                  <a:gdLst>
                    <a:gd name="connsiteX0" fmla="*/ 540786 w 575872"/>
                    <a:gd name="connsiteY0" fmla="*/ 454186 h 454186"/>
                    <a:gd name="connsiteX1" fmla="*/ 0 w 575872"/>
                    <a:gd name="connsiteY1" fmla="*/ 361112 h 454186"/>
                    <a:gd name="connsiteX2" fmla="*/ 5805 w 575872"/>
                    <a:gd name="connsiteY2" fmla="*/ 332339 h 454186"/>
                    <a:gd name="connsiteX3" fmla="*/ 27206 w 575872"/>
                    <a:gd name="connsiteY3" fmla="*/ 115112 h 454186"/>
                    <a:gd name="connsiteX4" fmla="*/ 26883 w 575872"/>
                    <a:gd name="connsiteY4" fmla="*/ 0 h 454186"/>
                    <a:gd name="connsiteX5" fmla="*/ 575479 w 575872"/>
                    <a:gd name="connsiteY5" fmla="*/ 95 h 454186"/>
                    <a:gd name="connsiteX6" fmla="*/ 575872 w 575872"/>
                    <a:gd name="connsiteY6" fmla="*/ 140498 h 454186"/>
                    <a:gd name="connsiteX7" fmla="*/ 548959 w 575872"/>
                    <a:gd name="connsiteY7" fmla="*/ 413680 h 454186"/>
                    <a:gd name="connsiteX8" fmla="*/ 540786 w 575872"/>
                    <a:gd name="connsiteY8" fmla="*/ 454186 h 454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5872" h="454186">
                      <a:moveTo>
                        <a:pt x="540786" y="454186"/>
                      </a:moveTo>
                      <a:lnTo>
                        <a:pt x="0" y="361112"/>
                      </a:lnTo>
                      <a:lnTo>
                        <a:pt x="5805" y="332339"/>
                      </a:lnTo>
                      <a:cubicBezTo>
                        <a:pt x="16705" y="259553"/>
                        <a:pt x="23789" y="187076"/>
                        <a:pt x="27206" y="115112"/>
                      </a:cubicBezTo>
                      <a:lnTo>
                        <a:pt x="26883" y="0"/>
                      </a:lnTo>
                      <a:lnTo>
                        <a:pt x="575479" y="95"/>
                      </a:lnTo>
                      <a:lnTo>
                        <a:pt x="575872" y="140498"/>
                      </a:lnTo>
                      <a:cubicBezTo>
                        <a:pt x="571575" y="230999"/>
                        <a:pt x="562667" y="322145"/>
                        <a:pt x="548959" y="413680"/>
                      </a:cubicBezTo>
                      <a:lnTo>
                        <a:pt x="540786" y="45418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63F9C743-96F5-4ACB-8D66-F78C04BAB660}"/>
                    </a:ext>
                  </a:extLst>
                </p:cNvPr>
                <p:cNvSpPr/>
                <p:nvPr/>
              </p:nvSpPr>
              <p:spPr>
                <a:xfrm rot="10288974">
                  <a:off x="6935457" y="3781085"/>
                  <a:ext cx="672928" cy="602716"/>
                </a:xfrm>
                <a:custGeom>
                  <a:avLst/>
                  <a:gdLst>
                    <a:gd name="connsiteX0" fmla="*/ 519327 w 672928"/>
                    <a:gd name="connsiteY0" fmla="*/ 602716 h 602716"/>
                    <a:gd name="connsiteX1" fmla="*/ 0 w 672928"/>
                    <a:gd name="connsiteY1" fmla="*/ 425201 h 602716"/>
                    <a:gd name="connsiteX2" fmla="*/ 12602 w 672928"/>
                    <a:gd name="connsiteY2" fmla="*/ 384477 h 602716"/>
                    <a:gd name="connsiteX3" fmla="*/ 116004 w 672928"/>
                    <a:gd name="connsiteY3" fmla="*/ 140127 h 602716"/>
                    <a:gd name="connsiteX4" fmla="*/ 192468 w 672928"/>
                    <a:gd name="connsiteY4" fmla="*/ 0 h 602716"/>
                    <a:gd name="connsiteX5" fmla="*/ 672928 w 672928"/>
                    <a:gd name="connsiteY5" fmla="*/ 265018 h 602716"/>
                    <a:gd name="connsiteX6" fmla="*/ 610552 w 672928"/>
                    <a:gd name="connsiteY6" fmla="*/ 379329 h 602716"/>
                    <a:gd name="connsiteX7" fmla="*/ 528328 w 672928"/>
                    <a:gd name="connsiteY7" fmla="*/ 573629 h 602716"/>
                    <a:gd name="connsiteX8" fmla="*/ 519327 w 672928"/>
                    <a:gd name="connsiteY8" fmla="*/ 602716 h 60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2928" h="602716">
                      <a:moveTo>
                        <a:pt x="519327" y="602716"/>
                      </a:moveTo>
                      <a:lnTo>
                        <a:pt x="0" y="425201"/>
                      </a:lnTo>
                      <a:lnTo>
                        <a:pt x="12602" y="384477"/>
                      </a:lnTo>
                      <a:cubicBezTo>
                        <a:pt x="43190" y="300808"/>
                        <a:pt x="77743" y="219296"/>
                        <a:pt x="116004" y="140127"/>
                      </a:cubicBezTo>
                      <a:lnTo>
                        <a:pt x="192468" y="0"/>
                      </a:lnTo>
                      <a:lnTo>
                        <a:pt x="672928" y="265018"/>
                      </a:lnTo>
                      <a:lnTo>
                        <a:pt x="610552" y="379329"/>
                      </a:lnTo>
                      <a:cubicBezTo>
                        <a:pt x="580126" y="442282"/>
                        <a:pt x="552651" y="507098"/>
                        <a:pt x="528328" y="573629"/>
                      </a:cubicBezTo>
                      <a:lnTo>
                        <a:pt x="519327" y="60271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60493412-1400-4B27-98D4-0F55F160BD29}"/>
                    </a:ext>
                  </a:extLst>
                </p:cNvPr>
                <p:cNvSpPr/>
                <p:nvPr/>
              </p:nvSpPr>
              <p:spPr>
                <a:xfrm rot="10288974">
                  <a:off x="2426282" y="4102770"/>
                  <a:ext cx="634428" cy="536452"/>
                </a:xfrm>
                <a:custGeom>
                  <a:avLst/>
                  <a:gdLst>
                    <a:gd name="connsiteX0" fmla="*/ 92118 w 634428"/>
                    <a:gd name="connsiteY0" fmla="*/ 536452 h 536452"/>
                    <a:gd name="connsiteX1" fmla="*/ 55883 w 634428"/>
                    <a:gd name="connsiteY1" fmla="*/ 359707 h 536452"/>
                    <a:gd name="connsiteX2" fmla="*/ 0 w 634428"/>
                    <a:gd name="connsiteY2" fmla="*/ 179226 h 536452"/>
                    <a:gd name="connsiteX3" fmla="*/ 518895 w 634428"/>
                    <a:gd name="connsiteY3" fmla="*/ 0 h 536452"/>
                    <a:gd name="connsiteX4" fmla="*/ 588015 w 634428"/>
                    <a:gd name="connsiteY4" fmla="*/ 223235 h 536452"/>
                    <a:gd name="connsiteX5" fmla="*/ 634428 w 634428"/>
                    <a:gd name="connsiteY5" fmla="*/ 449627 h 536452"/>
                    <a:gd name="connsiteX6" fmla="*/ 92118 w 634428"/>
                    <a:gd name="connsiteY6" fmla="*/ 536452 h 5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4428" h="536452">
                      <a:moveTo>
                        <a:pt x="92118" y="536452"/>
                      </a:moveTo>
                      <a:lnTo>
                        <a:pt x="55883" y="359707"/>
                      </a:lnTo>
                      <a:lnTo>
                        <a:pt x="0" y="179226"/>
                      </a:lnTo>
                      <a:lnTo>
                        <a:pt x="518895" y="0"/>
                      </a:lnTo>
                      <a:lnTo>
                        <a:pt x="588015" y="223235"/>
                      </a:lnTo>
                      <a:lnTo>
                        <a:pt x="634428" y="449627"/>
                      </a:lnTo>
                      <a:lnTo>
                        <a:pt x="92118" y="53645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29809555-EAAB-477E-AE3D-FCFF1DF255D0}"/>
                    </a:ext>
                  </a:extLst>
                </p:cNvPr>
                <p:cNvSpPr/>
                <p:nvPr/>
              </p:nvSpPr>
              <p:spPr>
                <a:xfrm rot="10288974">
                  <a:off x="6602500" y="4455561"/>
                  <a:ext cx="679399" cy="671052"/>
                </a:xfrm>
                <a:custGeom>
                  <a:avLst/>
                  <a:gdLst>
                    <a:gd name="connsiteX0" fmla="*/ 432637 w 679399"/>
                    <a:gd name="connsiteY0" fmla="*/ 671052 h 671052"/>
                    <a:gd name="connsiteX1" fmla="*/ 0 w 679399"/>
                    <a:gd name="connsiteY1" fmla="*/ 333199 h 671052"/>
                    <a:gd name="connsiteX2" fmla="*/ 125812 w 679399"/>
                    <a:gd name="connsiteY2" fmla="*/ 182176 h 671052"/>
                    <a:gd name="connsiteX3" fmla="*/ 309039 w 679399"/>
                    <a:gd name="connsiteY3" fmla="*/ 893 h 671052"/>
                    <a:gd name="connsiteX4" fmla="*/ 310133 w 679399"/>
                    <a:gd name="connsiteY4" fmla="*/ 0 h 671052"/>
                    <a:gd name="connsiteX5" fmla="*/ 679399 w 679399"/>
                    <a:gd name="connsiteY5" fmla="*/ 406727 h 671052"/>
                    <a:gd name="connsiteX6" fmla="*/ 676423 w 679399"/>
                    <a:gd name="connsiteY6" fmla="*/ 409155 h 671052"/>
                    <a:gd name="connsiteX7" fmla="*/ 530725 w 679399"/>
                    <a:gd name="connsiteY7" fmla="*/ 553308 h 671052"/>
                    <a:gd name="connsiteX8" fmla="*/ 432637 w 679399"/>
                    <a:gd name="connsiteY8" fmla="*/ 671052 h 671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9399" h="671052">
                      <a:moveTo>
                        <a:pt x="432637" y="671052"/>
                      </a:moveTo>
                      <a:lnTo>
                        <a:pt x="0" y="333199"/>
                      </a:lnTo>
                      <a:lnTo>
                        <a:pt x="125812" y="182176"/>
                      </a:lnTo>
                      <a:cubicBezTo>
                        <a:pt x="184030" y="118775"/>
                        <a:pt x="245191" y="58284"/>
                        <a:pt x="309039" y="893"/>
                      </a:cubicBezTo>
                      <a:lnTo>
                        <a:pt x="310133" y="0"/>
                      </a:lnTo>
                      <a:lnTo>
                        <a:pt x="679399" y="406727"/>
                      </a:lnTo>
                      <a:lnTo>
                        <a:pt x="676423" y="409155"/>
                      </a:lnTo>
                      <a:cubicBezTo>
                        <a:pt x="625653" y="454792"/>
                        <a:pt x="577019" y="502892"/>
                        <a:pt x="530725" y="553308"/>
                      </a:cubicBezTo>
                      <a:lnTo>
                        <a:pt x="432637" y="67105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2B26B541-D2C0-466B-8101-CDD042669092}"/>
                    </a:ext>
                  </a:extLst>
                </p:cNvPr>
                <p:cNvSpPr/>
                <p:nvPr/>
              </p:nvSpPr>
              <p:spPr>
                <a:xfrm rot="10288974">
                  <a:off x="2818032" y="4712854"/>
                  <a:ext cx="679837" cy="635206"/>
                </a:xfrm>
                <a:custGeom>
                  <a:avLst/>
                  <a:gdLst>
                    <a:gd name="connsiteX0" fmla="*/ 196166 w 679837"/>
                    <a:gd name="connsiteY0" fmla="*/ 635206 h 635206"/>
                    <a:gd name="connsiteX1" fmla="*/ 152948 w 679837"/>
                    <a:gd name="connsiteY1" fmla="*/ 554846 h 635206"/>
                    <a:gd name="connsiteX2" fmla="*/ 39277 w 679837"/>
                    <a:gd name="connsiteY2" fmla="*/ 384721 h 635206"/>
                    <a:gd name="connsiteX3" fmla="*/ 0 w 679837"/>
                    <a:gd name="connsiteY3" fmla="*/ 336591 h 635206"/>
                    <a:gd name="connsiteX4" fmla="*/ 433391 w 679837"/>
                    <a:gd name="connsiteY4" fmla="*/ 0 h 635206"/>
                    <a:gd name="connsiteX5" fmla="*/ 480861 w 679837"/>
                    <a:gd name="connsiteY5" fmla="*/ 58170 h 635206"/>
                    <a:gd name="connsiteX6" fmla="*/ 623813 w 679837"/>
                    <a:gd name="connsiteY6" fmla="*/ 272116 h 635206"/>
                    <a:gd name="connsiteX7" fmla="*/ 679837 w 679837"/>
                    <a:gd name="connsiteY7" fmla="*/ 376289 h 635206"/>
                    <a:gd name="connsiteX8" fmla="*/ 196166 w 679837"/>
                    <a:gd name="connsiteY8" fmla="*/ 635206 h 635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9837" h="635206">
                      <a:moveTo>
                        <a:pt x="196166" y="635206"/>
                      </a:moveTo>
                      <a:lnTo>
                        <a:pt x="152948" y="554846"/>
                      </a:lnTo>
                      <a:cubicBezTo>
                        <a:pt x="117773" y="496339"/>
                        <a:pt x="79832" y="439564"/>
                        <a:pt x="39277" y="384721"/>
                      </a:cubicBezTo>
                      <a:lnTo>
                        <a:pt x="0" y="336591"/>
                      </a:lnTo>
                      <a:lnTo>
                        <a:pt x="433391" y="0"/>
                      </a:lnTo>
                      <a:lnTo>
                        <a:pt x="480861" y="58170"/>
                      </a:lnTo>
                      <a:cubicBezTo>
                        <a:pt x="531863" y="127138"/>
                        <a:pt x="579577" y="198539"/>
                        <a:pt x="623813" y="272116"/>
                      </a:cubicBezTo>
                      <a:lnTo>
                        <a:pt x="679837" y="376289"/>
                      </a:lnTo>
                      <a:lnTo>
                        <a:pt x="196166" y="63520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422FB255-6341-45FD-86E3-00B59DE27E0E}"/>
                    </a:ext>
                  </a:extLst>
                </p:cNvPr>
                <p:cNvSpPr/>
                <p:nvPr/>
              </p:nvSpPr>
              <p:spPr>
                <a:xfrm rot="10288974">
                  <a:off x="6092897" y="5008634"/>
                  <a:ext cx="616781" cy="672040"/>
                </a:xfrm>
                <a:custGeom>
                  <a:avLst/>
                  <a:gdLst>
                    <a:gd name="connsiteX0" fmla="*/ 299844 w 616781"/>
                    <a:gd name="connsiteY0" fmla="*/ 672040 h 672040"/>
                    <a:gd name="connsiteX1" fmla="*/ 0 w 616781"/>
                    <a:gd name="connsiteY1" fmla="*/ 212611 h 672040"/>
                    <a:gd name="connsiteX2" fmla="*/ 74097 w 616781"/>
                    <a:gd name="connsiteY2" fmla="*/ 163102 h 672040"/>
                    <a:gd name="connsiteX3" fmla="*/ 301103 w 616781"/>
                    <a:gd name="connsiteY3" fmla="*/ 41018 h 672040"/>
                    <a:gd name="connsiteX4" fmla="*/ 398860 w 616781"/>
                    <a:gd name="connsiteY4" fmla="*/ 0 h 672040"/>
                    <a:gd name="connsiteX5" fmla="*/ 616781 w 616781"/>
                    <a:gd name="connsiteY5" fmla="*/ 503555 h 672040"/>
                    <a:gd name="connsiteX6" fmla="*/ 537337 w 616781"/>
                    <a:gd name="connsiteY6" fmla="*/ 536888 h 672040"/>
                    <a:gd name="connsiteX7" fmla="*/ 356827 w 616781"/>
                    <a:gd name="connsiteY7" fmla="*/ 633966 h 672040"/>
                    <a:gd name="connsiteX8" fmla="*/ 299844 w 616781"/>
                    <a:gd name="connsiteY8" fmla="*/ 672040 h 672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6781" h="672040">
                      <a:moveTo>
                        <a:pt x="299844" y="672040"/>
                      </a:moveTo>
                      <a:lnTo>
                        <a:pt x="0" y="212611"/>
                      </a:lnTo>
                      <a:lnTo>
                        <a:pt x="74097" y="163102"/>
                      </a:lnTo>
                      <a:cubicBezTo>
                        <a:pt x="147675" y="118866"/>
                        <a:pt x="223429" y="78109"/>
                        <a:pt x="301103" y="41018"/>
                      </a:cubicBezTo>
                      <a:lnTo>
                        <a:pt x="398860" y="0"/>
                      </a:lnTo>
                      <a:lnTo>
                        <a:pt x="616781" y="503555"/>
                      </a:lnTo>
                      <a:lnTo>
                        <a:pt x="537337" y="536888"/>
                      </a:lnTo>
                      <a:cubicBezTo>
                        <a:pt x="475572" y="566382"/>
                        <a:pt x="415334" y="598791"/>
                        <a:pt x="356827" y="633966"/>
                      </a:cubicBezTo>
                      <a:lnTo>
                        <a:pt x="299844" y="67204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588B9CC3-94BF-422E-986A-3B1516E18129}"/>
                    </a:ext>
                  </a:extLst>
                </p:cNvPr>
                <p:cNvSpPr/>
                <p:nvPr/>
              </p:nvSpPr>
              <p:spPr>
                <a:xfrm rot="10288974">
                  <a:off x="3428228" y="5176197"/>
                  <a:ext cx="661389" cy="680603"/>
                </a:xfrm>
                <a:custGeom>
                  <a:avLst/>
                  <a:gdLst>
                    <a:gd name="connsiteX0" fmla="*/ 286532 w 661389"/>
                    <a:gd name="connsiteY0" fmla="*/ 680603 h 680603"/>
                    <a:gd name="connsiteX1" fmla="*/ 278899 w 661389"/>
                    <a:gd name="connsiteY1" fmla="*/ 672888 h 680603"/>
                    <a:gd name="connsiteX2" fmla="*/ 120857 w 661389"/>
                    <a:gd name="connsiteY2" fmla="*/ 541230 h 680603"/>
                    <a:gd name="connsiteX3" fmla="*/ 0 w 661389"/>
                    <a:gd name="connsiteY3" fmla="*/ 458977 h 680603"/>
                    <a:gd name="connsiteX4" fmla="*/ 300817 w 661389"/>
                    <a:gd name="connsiteY4" fmla="*/ 0 h 680603"/>
                    <a:gd name="connsiteX5" fmla="*/ 451280 w 661389"/>
                    <a:gd name="connsiteY5" fmla="*/ 102403 h 680603"/>
                    <a:gd name="connsiteX6" fmla="*/ 650030 w 661389"/>
                    <a:gd name="connsiteY6" fmla="*/ 267974 h 680603"/>
                    <a:gd name="connsiteX7" fmla="*/ 661389 w 661389"/>
                    <a:gd name="connsiteY7" fmla="*/ 279455 h 680603"/>
                    <a:gd name="connsiteX8" fmla="*/ 286532 w 661389"/>
                    <a:gd name="connsiteY8" fmla="*/ 680603 h 680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1389" h="680603">
                      <a:moveTo>
                        <a:pt x="286532" y="680603"/>
                      </a:moveTo>
                      <a:lnTo>
                        <a:pt x="278899" y="672888"/>
                      </a:lnTo>
                      <a:cubicBezTo>
                        <a:pt x="228483" y="626594"/>
                        <a:pt x="175752" y="582640"/>
                        <a:pt x="120857" y="541230"/>
                      </a:cubicBezTo>
                      <a:lnTo>
                        <a:pt x="0" y="458977"/>
                      </a:lnTo>
                      <a:lnTo>
                        <a:pt x="300817" y="0"/>
                      </a:lnTo>
                      <a:lnTo>
                        <a:pt x="451280" y="102403"/>
                      </a:lnTo>
                      <a:cubicBezTo>
                        <a:pt x="520315" y="154480"/>
                        <a:pt x="586628" y="209756"/>
                        <a:pt x="650030" y="267974"/>
                      </a:cubicBezTo>
                      <a:lnTo>
                        <a:pt x="661389" y="279455"/>
                      </a:lnTo>
                      <a:lnTo>
                        <a:pt x="286532" y="68060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33CC1843-F39B-4AA6-966A-59AF72B8D9E0}"/>
                    </a:ext>
                  </a:extLst>
                </p:cNvPr>
                <p:cNvSpPr/>
                <p:nvPr/>
              </p:nvSpPr>
              <p:spPr>
                <a:xfrm rot="10288974">
                  <a:off x="5464707" y="5392816"/>
                  <a:ext cx="490416" cy="603542"/>
                </a:xfrm>
                <a:custGeom>
                  <a:avLst/>
                  <a:gdLst>
                    <a:gd name="connsiteX0" fmla="*/ 135635 w 490416"/>
                    <a:gd name="connsiteY0" fmla="*/ 603542 h 603542"/>
                    <a:gd name="connsiteX1" fmla="*/ 0 w 490416"/>
                    <a:gd name="connsiteY1" fmla="*/ 71239 h 603542"/>
                    <a:gd name="connsiteX2" fmla="*/ 246399 w 490416"/>
                    <a:gd name="connsiteY2" fmla="*/ 20724 h 603542"/>
                    <a:gd name="connsiteX3" fmla="*/ 446850 w 490416"/>
                    <a:gd name="connsiteY3" fmla="*/ 0 h 603542"/>
                    <a:gd name="connsiteX4" fmla="*/ 490416 w 490416"/>
                    <a:gd name="connsiteY4" fmla="*/ 547086 h 603542"/>
                    <a:gd name="connsiteX5" fmla="*/ 330233 w 490416"/>
                    <a:gd name="connsiteY5" fmla="*/ 563648 h 603542"/>
                    <a:gd name="connsiteX6" fmla="*/ 135635 w 490416"/>
                    <a:gd name="connsiteY6" fmla="*/ 603542 h 603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0416" h="603542">
                      <a:moveTo>
                        <a:pt x="135635" y="603542"/>
                      </a:moveTo>
                      <a:lnTo>
                        <a:pt x="0" y="71239"/>
                      </a:lnTo>
                      <a:lnTo>
                        <a:pt x="246399" y="20724"/>
                      </a:lnTo>
                      <a:lnTo>
                        <a:pt x="446850" y="0"/>
                      </a:lnTo>
                      <a:lnTo>
                        <a:pt x="490416" y="547086"/>
                      </a:lnTo>
                      <a:lnTo>
                        <a:pt x="330233" y="563648"/>
                      </a:lnTo>
                      <a:lnTo>
                        <a:pt x="135635" y="60354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16B63561-9236-4BCD-9A2E-5543871AFEB6}"/>
                    </a:ext>
                  </a:extLst>
                </p:cNvPr>
                <p:cNvSpPr/>
                <p:nvPr/>
              </p:nvSpPr>
              <p:spPr>
                <a:xfrm rot="10288974">
                  <a:off x="4765561" y="706784"/>
                  <a:ext cx="489654" cy="603298"/>
                </a:xfrm>
                <a:custGeom>
                  <a:avLst/>
                  <a:gdLst>
                    <a:gd name="connsiteX0" fmla="*/ 260418 w 489654"/>
                    <a:gd name="connsiteY0" fmla="*/ 585005 h 603298"/>
                    <a:gd name="connsiteX1" fmla="*/ 0 w 489654"/>
                    <a:gd name="connsiteY1" fmla="*/ 532459 h 603298"/>
                    <a:gd name="connsiteX2" fmla="*/ 134342 w 489654"/>
                    <a:gd name="connsiteY2" fmla="*/ 0 h 603298"/>
                    <a:gd name="connsiteX3" fmla="*/ 341757 w 489654"/>
                    <a:gd name="connsiteY3" fmla="*/ 41851 h 603298"/>
                    <a:gd name="connsiteX4" fmla="*/ 489654 w 489654"/>
                    <a:gd name="connsiteY4" fmla="*/ 56421 h 603298"/>
                    <a:gd name="connsiteX5" fmla="*/ 446104 w 489654"/>
                    <a:gd name="connsiteY5" fmla="*/ 603298 h 603298"/>
                    <a:gd name="connsiteX6" fmla="*/ 260418 w 489654"/>
                    <a:gd name="connsiteY6" fmla="*/ 585005 h 603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9654" h="603298">
                      <a:moveTo>
                        <a:pt x="260418" y="585005"/>
                      </a:moveTo>
                      <a:lnTo>
                        <a:pt x="0" y="532459"/>
                      </a:lnTo>
                      <a:lnTo>
                        <a:pt x="134342" y="0"/>
                      </a:lnTo>
                      <a:lnTo>
                        <a:pt x="341757" y="41851"/>
                      </a:lnTo>
                      <a:lnTo>
                        <a:pt x="489654" y="56421"/>
                      </a:lnTo>
                      <a:lnTo>
                        <a:pt x="446104" y="603298"/>
                      </a:lnTo>
                      <a:lnTo>
                        <a:pt x="260418" y="58500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93D9AB4B-D461-40C9-AFDF-76A2E3A6F722}"/>
                    </a:ext>
                  </a:extLst>
                </p:cNvPr>
                <p:cNvSpPr/>
                <p:nvPr/>
              </p:nvSpPr>
              <p:spPr>
                <a:xfrm rot="10288974">
                  <a:off x="5130926" y="717487"/>
                  <a:ext cx="576584" cy="656781"/>
                </a:xfrm>
                <a:custGeom>
                  <a:avLst/>
                  <a:gdLst>
                    <a:gd name="connsiteX0" fmla="*/ 442242 w 576584"/>
                    <a:gd name="connsiteY0" fmla="*/ 656781 h 656781"/>
                    <a:gd name="connsiteX1" fmla="*/ 433578 w 576584"/>
                    <a:gd name="connsiteY1" fmla="*/ 655032 h 656781"/>
                    <a:gd name="connsiteX2" fmla="*/ 176297 w 576584"/>
                    <a:gd name="connsiteY2" fmla="*/ 575417 h 656781"/>
                    <a:gd name="connsiteX3" fmla="*/ 0 w 576584"/>
                    <a:gd name="connsiteY3" fmla="*/ 500813 h 656781"/>
                    <a:gd name="connsiteX4" fmla="*/ 224394 w 576584"/>
                    <a:gd name="connsiteY4" fmla="*/ 0 h 656781"/>
                    <a:gd name="connsiteX5" fmla="*/ 365448 w 576584"/>
                    <a:gd name="connsiteY5" fmla="*/ 59691 h 656781"/>
                    <a:gd name="connsiteX6" fmla="*/ 419628 w 576584"/>
                    <a:gd name="connsiteY6" fmla="*/ 76456 h 656781"/>
                    <a:gd name="connsiteX7" fmla="*/ 570033 w 576584"/>
                    <a:gd name="connsiteY7" fmla="*/ 123000 h 656781"/>
                    <a:gd name="connsiteX8" fmla="*/ 576584 w 576584"/>
                    <a:gd name="connsiteY8" fmla="*/ 124322 h 656781"/>
                    <a:gd name="connsiteX9" fmla="*/ 442242 w 576584"/>
                    <a:gd name="connsiteY9" fmla="*/ 656781 h 656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6584" h="656781">
                      <a:moveTo>
                        <a:pt x="442242" y="656781"/>
                      </a:moveTo>
                      <a:lnTo>
                        <a:pt x="433578" y="655032"/>
                      </a:lnTo>
                      <a:cubicBezTo>
                        <a:pt x="345788" y="632629"/>
                        <a:pt x="259965" y="606005"/>
                        <a:pt x="176297" y="575417"/>
                      </a:cubicBezTo>
                      <a:lnTo>
                        <a:pt x="0" y="500813"/>
                      </a:lnTo>
                      <a:lnTo>
                        <a:pt x="224394" y="0"/>
                      </a:lnTo>
                      <a:lnTo>
                        <a:pt x="365448" y="59691"/>
                      </a:lnTo>
                      <a:lnTo>
                        <a:pt x="419628" y="76456"/>
                      </a:lnTo>
                      <a:lnTo>
                        <a:pt x="570033" y="123000"/>
                      </a:lnTo>
                      <a:lnTo>
                        <a:pt x="576584" y="124322"/>
                      </a:lnTo>
                      <a:lnTo>
                        <a:pt x="442242" y="65678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C613DB7A-40A6-48B8-A11C-0EB6697820DD}"/>
                    </a:ext>
                  </a:extLst>
                </p:cNvPr>
                <p:cNvSpPr/>
                <p:nvPr/>
              </p:nvSpPr>
              <p:spPr>
                <a:xfrm rot="10288974">
                  <a:off x="4653424" y="5514195"/>
                  <a:ext cx="484682" cy="602539"/>
                </a:xfrm>
                <a:custGeom>
                  <a:avLst/>
                  <a:gdLst>
                    <a:gd name="connsiteX0" fmla="*/ 350340 w 484682"/>
                    <a:gd name="connsiteY0" fmla="*/ 602539 h 602539"/>
                    <a:gd name="connsiteX1" fmla="*/ 145536 w 484682"/>
                    <a:gd name="connsiteY1" fmla="*/ 561215 h 602539"/>
                    <a:gd name="connsiteX2" fmla="*/ 0 w 484682"/>
                    <a:gd name="connsiteY2" fmla="*/ 546877 h 602539"/>
                    <a:gd name="connsiteX3" fmla="*/ 43548 w 484682"/>
                    <a:gd name="connsiteY3" fmla="*/ 0 h 602539"/>
                    <a:gd name="connsiteX4" fmla="*/ 226877 w 484682"/>
                    <a:gd name="connsiteY4" fmla="*/ 18061 h 602539"/>
                    <a:gd name="connsiteX5" fmla="*/ 484682 w 484682"/>
                    <a:gd name="connsiteY5" fmla="*/ 70080 h 602539"/>
                    <a:gd name="connsiteX6" fmla="*/ 350340 w 484682"/>
                    <a:gd name="connsiteY6" fmla="*/ 602539 h 602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4682" h="602539">
                      <a:moveTo>
                        <a:pt x="350340" y="602539"/>
                      </a:moveTo>
                      <a:lnTo>
                        <a:pt x="145536" y="561215"/>
                      </a:lnTo>
                      <a:lnTo>
                        <a:pt x="0" y="546877"/>
                      </a:lnTo>
                      <a:lnTo>
                        <a:pt x="43548" y="0"/>
                      </a:lnTo>
                      <a:lnTo>
                        <a:pt x="226877" y="18061"/>
                      </a:lnTo>
                      <a:lnTo>
                        <a:pt x="484682" y="70080"/>
                      </a:lnTo>
                      <a:lnTo>
                        <a:pt x="350340" y="602539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DEF39E74-EC63-41CB-8401-25C7800B8E39}"/>
                    </a:ext>
                  </a:extLst>
                </p:cNvPr>
                <p:cNvSpPr/>
                <p:nvPr/>
              </p:nvSpPr>
              <p:spPr>
                <a:xfrm rot="10288974">
                  <a:off x="4207223" y="5452250"/>
                  <a:ext cx="570712" cy="653717"/>
                </a:xfrm>
                <a:custGeom>
                  <a:avLst/>
                  <a:gdLst>
                    <a:gd name="connsiteX0" fmla="*/ 346318 w 570712"/>
                    <a:gd name="connsiteY0" fmla="*/ 653717 h 653717"/>
                    <a:gd name="connsiteX1" fmla="*/ 213747 w 570712"/>
                    <a:gd name="connsiteY1" fmla="*/ 597616 h 653717"/>
                    <a:gd name="connsiteX2" fmla="*/ 9163 w 570712"/>
                    <a:gd name="connsiteY2" fmla="*/ 534308 h 653717"/>
                    <a:gd name="connsiteX3" fmla="*/ 0 w 570712"/>
                    <a:gd name="connsiteY3" fmla="*/ 532459 h 653717"/>
                    <a:gd name="connsiteX4" fmla="*/ 134342 w 570712"/>
                    <a:gd name="connsiteY4" fmla="*/ 0 h 653717"/>
                    <a:gd name="connsiteX5" fmla="*/ 145618 w 570712"/>
                    <a:gd name="connsiteY5" fmla="*/ 2276 h 653717"/>
                    <a:gd name="connsiteX6" fmla="*/ 402899 w 570712"/>
                    <a:gd name="connsiteY6" fmla="*/ 81890 h 653717"/>
                    <a:gd name="connsiteX7" fmla="*/ 570712 w 570712"/>
                    <a:gd name="connsiteY7" fmla="*/ 152904 h 653717"/>
                    <a:gd name="connsiteX8" fmla="*/ 346318 w 570712"/>
                    <a:gd name="connsiteY8" fmla="*/ 653717 h 65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712" h="653717">
                      <a:moveTo>
                        <a:pt x="346318" y="653717"/>
                      </a:moveTo>
                      <a:lnTo>
                        <a:pt x="213747" y="597616"/>
                      </a:lnTo>
                      <a:cubicBezTo>
                        <a:pt x="147216" y="573294"/>
                        <a:pt x="78972" y="552123"/>
                        <a:pt x="9163" y="534308"/>
                      </a:cubicBezTo>
                      <a:lnTo>
                        <a:pt x="0" y="532459"/>
                      </a:lnTo>
                      <a:lnTo>
                        <a:pt x="134342" y="0"/>
                      </a:lnTo>
                      <a:lnTo>
                        <a:pt x="145618" y="2276"/>
                      </a:lnTo>
                      <a:cubicBezTo>
                        <a:pt x="233408" y="24679"/>
                        <a:pt x="319231" y="51302"/>
                        <a:pt x="402899" y="81890"/>
                      </a:cubicBezTo>
                      <a:lnTo>
                        <a:pt x="570712" y="152904"/>
                      </a:lnTo>
                      <a:lnTo>
                        <a:pt x="346318" y="6537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CF01B648-BDCB-40DF-A159-9581DDEF9E3F}"/>
                  </a:ext>
                </a:extLst>
              </p:cNvPr>
              <p:cNvSpPr/>
              <p:nvPr/>
            </p:nvSpPr>
            <p:spPr>
              <a:xfrm>
                <a:off x="3404562" y="1863445"/>
                <a:ext cx="3096882" cy="309688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cene3d>
                <a:camera prst="orthographicFront"/>
                <a:lightRig rig="flood" dir="t"/>
              </a:scene3d>
              <a:sp3d>
                <a:bevelT w="1905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円: 塗りつぶしなし 194">
                <a:extLst>
                  <a:ext uri="{FF2B5EF4-FFF2-40B4-BE49-F238E27FC236}">
                    <a16:creationId xmlns:a16="http://schemas.microsoft.com/office/drawing/2014/main" id="{FE685E1E-ED8F-4499-8605-4D53B2740D43}"/>
                  </a:ext>
                </a:extLst>
              </p:cNvPr>
              <p:cNvSpPr/>
              <p:nvPr/>
            </p:nvSpPr>
            <p:spPr>
              <a:xfrm>
                <a:off x="571500" y="-969614"/>
                <a:ext cx="8763000" cy="8763000"/>
              </a:xfrm>
              <a:prstGeom prst="donut">
                <a:avLst>
                  <a:gd name="adj" fmla="val 573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35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円: 塗りつぶしなし 195">
                <a:extLst>
                  <a:ext uri="{FF2B5EF4-FFF2-40B4-BE49-F238E27FC236}">
                    <a16:creationId xmlns:a16="http://schemas.microsoft.com/office/drawing/2014/main" id="{B3425235-B985-49E2-9488-47A2818F8BDB}"/>
                  </a:ext>
                </a:extLst>
              </p:cNvPr>
              <p:cNvSpPr/>
              <p:nvPr/>
            </p:nvSpPr>
            <p:spPr>
              <a:xfrm>
                <a:off x="2797837" y="1256720"/>
                <a:ext cx="4310332" cy="4310332"/>
              </a:xfrm>
              <a:prstGeom prst="donut">
                <a:avLst>
                  <a:gd name="adj" fmla="val 1482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: 塗りつぶしなし 196">
                <a:extLst>
                  <a:ext uri="{FF2B5EF4-FFF2-40B4-BE49-F238E27FC236}">
                    <a16:creationId xmlns:a16="http://schemas.microsoft.com/office/drawing/2014/main" id="{AEC56B1C-963B-494B-9588-3EE3668C0627}"/>
                  </a:ext>
                </a:extLst>
              </p:cNvPr>
              <p:cNvSpPr/>
              <p:nvPr/>
            </p:nvSpPr>
            <p:spPr>
              <a:xfrm>
                <a:off x="3369917" y="1828800"/>
                <a:ext cx="3166172" cy="3166172"/>
              </a:xfrm>
              <a:prstGeom prst="donut">
                <a:avLst>
                  <a:gd name="adj" fmla="val 176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円: 塗りつぶしなし 197">
                <a:extLst>
                  <a:ext uri="{FF2B5EF4-FFF2-40B4-BE49-F238E27FC236}">
                    <a16:creationId xmlns:a16="http://schemas.microsoft.com/office/drawing/2014/main" id="{31E2CE53-2C92-4810-8585-313E6BDE33C9}"/>
                  </a:ext>
                </a:extLst>
              </p:cNvPr>
              <p:cNvSpPr/>
              <p:nvPr/>
            </p:nvSpPr>
            <p:spPr>
              <a:xfrm>
                <a:off x="2247906" y="706789"/>
                <a:ext cx="5410194" cy="5410194"/>
              </a:xfrm>
              <a:prstGeom prst="donut">
                <a:avLst>
                  <a:gd name="adj" fmla="val 912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E95CA90D-B865-445B-BD66-5C5C8FA9F454}"/>
                  </a:ext>
                </a:extLst>
              </p:cNvPr>
              <p:cNvSpPr/>
              <p:nvPr/>
            </p:nvSpPr>
            <p:spPr>
              <a:xfrm>
                <a:off x="4340899" y="2791690"/>
                <a:ext cx="1240392" cy="124039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7C0AC901-871B-4812-8149-0B4650A94B6D}"/>
                  </a:ext>
                </a:extLst>
              </p:cNvPr>
              <p:cNvSpPr/>
              <p:nvPr/>
            </p:nvSpPr>
            <p:spPr>
              <a:xfrm>
                <a:off x="4559001" y="2999945"/>
                <a:ext cx="823882" cy="82388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ECAB5270-03BA-46DD-987F-AD7003A831B7}"/>
                  </a:ext>
                </a:extLst>
              </p:cNvPr>
              <p:cNvGrpSpPr/>
              <p:nvPr/>
            </p:nvGrpSpPr>
            <p:grpSpPr>
              <a:xfrm>
                <a:off x="3675221" y="2115601"/>
                <a:ext cx="2592793" cy="2592793"/>
                <a:chOff x="3675221" y="2115601"/>
                <a:chExt cx="2592793" cy="2592793"/>
              </a:xfrm>
              <a:effectLst>
                <a:outerShdw blurRad="127000" dist="139700" dir="5400000" algn="ctr" rotWithShape="0">
                  <a:schemeClr val="tx1"/>
                </a:outerShdw>
              </a:effectLst>
            </p:grpSpPr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140FABBA-E91A-4AFD-BD89-E21F0C242B6A}"/>
                    </a:ext>
                  </a:extLst>
                </p:cNvPr>
                <p:cNvGrpSpPr/>
                <p:nvPr/>
              </p:nvGrpSpPr>
              <p:grpSpPr>
                <a:xfrm>
                  <a:off x="3675221" y="3316370"/>
                  <a:ext cx="2592793" cy="191256"/>
                  <a:chOff x="3675221" y="3316370"/>
                  <a:chExt cx="2592793" cy="191256"/>
                </a:xfrm>
              </p:grpSpPr>
              <p:sp>
                <p:nvSpPr>
                  <p:cNvPr id="209" name="四角形: 角を丸くする 208">
                    <a:extLst>
                      <a:ext uri="{FF2B5EF4-FFF2-40B4-BE49-F238E27FC236}">
                        <a16:creationId xmlns:a16="http://schemas.microsoft.com/office/drawing/2014/main" id="{B8D7DCA7-57C5-4725-9D3F-6FB9E2526DB4}"/>
                      </a:ext>
                    </a:extLst>
                  </p:cNvPr>
                  <p:cNvSpPr/>
                  <p:nvPr/>
                </p:nvSpPr>
                <p:spPr>
                  <a:xfrm>
                    <a:off x="4341963" y="3354828"/>
                    <a:ext cx="1267488" cy="1143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84FB2638-BF81-43E4-AB43-3344079E132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91108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C261961A-21B8-40CD-ABFF-E46A20D427A7}"/>
                      </a:ext>
                    </a:extLst>
                  </p:cNvPr>
                  <p:cNvSpPr/>
                  <p:nvPr/>
                </p:nvSpPr>
                <p:spPr>
                  <a:xfrm>
                    <a:off x="3675221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F77B4AB0-B162-43A4-96EA-40DB1E27142B}"/>
                    </a:ext>
                  </a:extLst>
                </p:cNvPr>
                <p:cNvGrpSpPr/>
                <p:nvPr/>
              </p:nvGrpSpPr>
              <p:grpSpPr>
                <a:xfrm rot="5400000">
                  <a:off x="3675221" y="3316370"/>
                  <a:ext cx="2592793" cy="191256"/>
                  <a:chOff x="3675221" y="3316370"/>
                  <a:chExt cx="2592793" cy="191256"/>
                </a:xfrm>
              </p:grpSpPr>
              <p:sp>
                <p:nvSpPr>
                  <p:cNvPr id="206" name="四角形: 角を丸くする 205">
                    <a:extLst>
                      <a:ext uri="{FF2B5EF4-FFF2-40B4-BE49-F238E27FC236}">
                        <a16:creationId xmlns:a16="http://schemas.microsoft.com/office/drawing/2014/main" id="{AFDF5433-01AC-4A23-BCD2-748AC8E87724}"/>
                      </a:ext>
                    </a:extLst>
                  </p:cNvPr>
                  <p:cNvSpPr/>
                  <p:nvPr/>
                </p:nvSpPr>
                <p:spPr>
                  <a:xfrm>
                    <a:off x="4341963" y="3354828"/>
                    <a:ext cx="1267488" cy="1143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A1D911E0-6DB9-401B-BBA0-A361FDEBDE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91108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B041378A-A175-4E57-9DBD-57646B18C128}"/>
                      </a:ext>
                    </a:extLst>
                  </p:cNvPr>
                  <p:cNvSpPr/>
                  <p:nvPr/>
                </p:nvSpPr>
                <p:spPr>
                  <a:xfrm>
                    <a:off x="3675221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2B937F2C-5B2D-434B-8894-2ED1C371FC79}"/>
                    </a:ext>
                  </a:extLst>
                </p:cNvPr>
                <p:cNvSpPr/>
                <p:nvPr/>
              </p:nvSpPr>
              <p:spPr>
                <a:xfrm>
                  <a:off x="4740156" y="3181100"/>
                  <a:ext cx="461572" cy="461572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0" prst="relaxedIns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BA3FDFF5-D172-400E-9030-ACDBBA59594D}"/>
                  </a:ext>
                </a:extLst>
              </p:cNvPr>
              <p:cNvSpPr/>
              <p:nvPr/>
            </p:nvSpPr>
            <p:spPr>
              <a:xfrm>
                <a:off x="4840346" y="1496741"/>
                <a:ext cx="283888" cy="2838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50800" dir="5400000" algn="ctr" rotWithShape="0">
                  <a:schemeClr val="tx1"/>
                </a:outerShdw>
              </a:effectLst>
              <a:scene3d>
                <a:camera prst="orthographicFront"/>
                <a:lightRig rig="threePt" dir="t"/>
              </a:scene3d>
              <a:sp3d>
                <a:bevelT w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EB5D9F2-316A-4DE9-B1C2-4B7A8CF6B449}"/>
                </a:ext>
              </a:extLst>
            </p:cNvPr>
            <p:cNvGrpSpPr/>
            <p:nvPr/>
          </p:nvGrpSpPr>
          <p:grpSpPr>
            <a:xfrm>
              <a:off x="2447656" y="892112"/>
              <a:ext cx="5046727" cy="5038496"/>
              <a:chOff x="2447656" y="892112"/>
              <a:chExt cx="5046727" cy="5038496"/>
            </a:xfrm>
          </p:grpSpPr>
          <p:sp>
            <p:nvSpPr>
              <p:cNvPr id="151" name="テキスト ボックス 150">
                <a:extLst>
                  <a:ext uri="{FF2B5EF4-FFF2-40B4-BE49-F238E27FC236}">
                    <a16:creationId xmlns:a16="http://schemas.microsoft.com/office/drawing/2014/main" id="{6DE6059A-5DB1-4F12-AAB7-338F712FA0D0}"/>
                  </a:ext>
                </a:extLst>
              </p:cNvPr>
              <p:cNvSpPr txBox="1"/>
              <p:nvPr/>
            </p:nvSpPr>
            <p:spPr>
              <a:xfrm>
                <a:off x="4867028" y="892112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2" name="テキスト ボックス 151">
                <a:extLst>
                  <a:ext uri="{FF2B5EF4-FFF2-40B4-BE49-F238E27FC236}">
                    <a16:creationId xmlns:a16="http://schemas.microsoft.com/office/drawing/2014/main" id="{63909BC0-1758-466C-9072-80B1846263DD}"/>
                  </a:ext>
                </a:extLst>
              </p:cNvPr>
              <p:cNvSpPr txBox="1"/>
              <p:nvPr/>
            </p:nvSpPr>
            <p:spPr>
              <a:xfrm rot="10800000">
                <a:off x="4829889" y="5695948"/>
                <a:ext cx="18727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3" name="テキスト ボックス 152">
                <a:extLst>
                  <a:ext uri="{FF2B5EF4-FFF2-40B4-BE49-F238E27FC236}">
                    <a16:creationId xmlns:a16="http://schemas.microsoft.com/office/drawing/2014/main" id="{21C55061-01D3-4392-8CB9-195A6F2AB79E}"/>
                  </a:ext>
                </a:extLst>
              </p:cNvPr>
              <p:cNvSpPr txBox="1"/>
              <p:nvPr/>
            </p:nvSpPr>
            <p:spPr>
              <a:xfrm rot="587033">
                <a:off x="5336070" y="928041"/>
                <a:ext cx="148170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4" name="テキスト ボックス 153">
                <a:extLst>
                  <a:ext uri="{FF2B5EF4-FFF2-40B4-BE49-F238E27FC236}">
                    <a16:creationId xmlns:a16="http://schemas.microsoft.com/office/drawing/2014/main" id="{3E9F3C7C-C0D7-4FE4-A201-1517FC40C265}"/>
                  </a:ext>
                </a:extLst>
              </p:cNvPr>
              <p:cNvSpPr txBox="1"/>
              <p:nvPr/>
            </p:nvSpPr>
            <p:spPr>
              <a:xfrm rot="11387033">
                <a:off x="4437725" y="5648988"/>
                <a:ext cx="16118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5" name="テキスト ボックス 154">
                <a:extLst>
                  <a:ext uri="{FF2B5EF4-FFF2-40B4-BE49-F238E27FC236}">
                    <a16:creationId xmlns:a16="http://schemas.microsoft.com/office/drawing/2014/main" id="{2D029782-D4F0-478A-BEDD-B6E19C98A9AA}"/>
                  </a:ext>
                </a:extLst>
              </p:cNvPr>
              <p:cNvSpPr txBox="1"/>
              <p:nvPr/>
            </p:nvSpPr>
            <p:spPr>
              <a:xfrm rot="1141838">
                <a:off x="5650955" y="1025298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49A9169D-F467-44CF-82C5-1E16D9A9B0A6}"/>
                  </a:ext>
                </a:extLst>
              </p:cNvPr>
              <p:cNvSpPr txBox="1"/>
              <p:nvPr/>
            </p:nvSpPr>
            <p:spPr>
              <a:xfrm rot="11941838">
                <a:off x="4012115" y="5541592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7" name="テキスト ボックス 156">
                <a:extLst>
                  <a:ext uri="{FF2B5EF4-FFF2-40B4-BE49-F238E27FC236}">
                    <a16:creationId xmlns:a16="http://schemas.microsoft.com/office/drawing/2014/main" id="{F624FE3B-2227-472B-B798-6ADE937753FD}"/>
                  </a:ext>
                </a:extLst>
              </p:cNvPr>
              <p:cNvSpPr txBox="1"/>
              <p:nvPr/>
            </p:nvSpPr>
            <p:spPr>
              <a:xfrm rot="1728871">
                <a:off x="6026941" y="1192326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8" name="テキスト ボックス 157">
                <a:extLst>
                  <a:ext uri="{FF2B5EF4-FFF2-40B4-BE49-F238E27FC236}">
                    <a16:creationId xmlns:a16="http://schemas.microsoft.com/office/drawing/2014/main" id="{74728AB6-F367-4386-85A9-F16C3AD1E73B}"/>
                  </a:ext>
                </a:extLst>
              </p:cNvPr>
              <p:cNvSpPr txBox="1"/>
              <p:nvPr/>
            </p:nvSpPr>
            <p:spPr>
              <a:xfrm rot="12528871">
                <a:off x="3644471" y="5364443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9" name="テキスト ボックス 158">
                <a:extLst>
                  <a:ext uri="{FF2B5EF4-FFF2-40B4-BE49-F238E27FC236}">
                    <a16:creationId xmlns:a16="http://schemas.microsoft.com/office/drawing/2014/main" id="{7CB384C5-22C7-4FC1-90BC-03D492A79E29}"/>
                  </a:ext>
                </a:extLst>
              </p:cNvPr>
              <p:cNvSpPr txBox="1"/>
              <p:nvPr/>
            </p:nvSpPr>
            <p:spPr>
              <a:xfrm rot="21018227">
                <a:off x="4462128" y="925440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27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0" name="テキスト ボックス 159">
                <a:extLst>
                  <a:ext uri="{FF2B5EF4-FFF2-40B4-BE49-F238E27FC236}">
                    <a16:creationId xmlns:a16="http://schemas.microsoft.com/office/drawing/2014/main" id="{8A3BA21E-F72F-423E-9972-EE3B5BB23988}"/>
                  </a:ext>
                </a:extLst>
              </p:cNvPr>
              <p:cNvSpPr txBox="1"/>
              <p:nvPr/>
            </p:nvSpPr>
            <p:spPr>
              <a:xfrm rot="10218227">
                <a:off x="5195682" y="5673555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28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1" name="テキスト ボックス 160">
                <a:extLst>
                  <a:ext uri="{FF2B5EF4-FFF2-40B4-BE49-F238E27FC236}">
                    <a16:creationId xmlns:a16="http://schemas.microsoft.com/office/drawing/2014/main" id="{07D96F6D-4868-4713-8D67-7A3A57DB0938}"/>
                  </a:ext>
                </a:extLst>
              </p:cNvPr>
              <p:cNvSpPr txBox="1"/>
              <p:nvPr/>
            </p:nvSpPr>
            <p:spPr>
              <a:xfrm rot="20454944">
                <a:off x="4081407" y="1022211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2" name="テキスト ボックス 161">
                <a:extLst>
                  <a:ext uri="{FF2B5EF4-FFF2-40B4-BE49-F238E27FC236}">
                    <a16:creationId xmlns:a16="http://schemas.microsoft.com/office/drawing/2014/main" id="{7584BB4A-18EE-4630-BE9B-0695B6745BEF}"/>
                  </a:ext>
                </a:extLst>
              </p:cNvPr>
              <p:cNvSpPr txBox="1"/>
              <p:nvPr/>
            </p:nvSpPr>
            <p:spPr>
              <a:xfrm rot="9654944">
                <a:off x="5640043" y="5587075"/>
                <a:ext cx="14545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9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3" name="テキスト ボックス 162">
                <a:extLst>
                  <a:ext uri="{FF2B5EF4-FFF2-40B4-BE49-F238E27FC236}">
                    <a16:creationId xmlns:a16="http://schemas.microsoft.com/office/drawing/2014/main" id="{4BB0AAD2-2EFA-45C8-9AC7-C705FDAA5688}"/>
                  </a:ext>
                </a:extLst>
              </p:cNvPr>
              <p:cNvSpPr txBox="1"/>
              <p:nvPr/>
            </p:nvSpPr>
            <p:spPr>
              <a:xfrm rot="19873171">
                <a:off x="3702446" y="115684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4" name="テキスト ボックス 163">
                <a:extLst>
                  <a:ext uri="{FF2B5EF4-FFF2-40B4-BE49-F238E27FC236}">
                    <a16:creationId xmlns:a16="http://schemas.microsoft.com/office/drawing/2014/main" id="{BE852F80-9FB2-4FC2-8E53-D5C54EF5C754}"/>
                  </a:ext>
                </a:extLst>
              </p:cNvPr>
              <p:cNvSpPr txBox="1"/>
              <p:nvPr/>
            </p:nvSpPr>
            <p:spPr>
              <a:xfrm rot="9073171">
                <a:off x="5955315" y="543331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5" name="テキスト ボックス 164">
                <a:extLst>
                  <a:ext uri="{FF2B5EF4-FFF2-40B4-BE49-F238E27FC236}">
                    <a16:creationId xmlns:a16="http://schemas.microsoft.com/office/drawing/2014/main" id="{BCFC6E7E-F7CD-4B15-AE3B-C2026007D7CE}"/>
                  </a:ext>
                </a:extLst>
              </p:cNvPr>
              <p:cNvSpPr txBox="1"/>
              <p:nvPr/>
            </p:nvSpPr>
            <p:spPr>
              <a:xfrm>
                <a:off x="4866707" y="89211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6" name="テキスト ボックス 165">
                <a:extLst>
                  <a:ext uri="{FF2B5EF4-FFF2-40B4-BE49-F238E27FC236}">
                    <a16:creationId xmlns:a16="http://schemas.microsoft.com/office/drawing/2014/main" id="{57575E24-3E76-4F2C-8202-22607FC1D08A}"/>
                  </a:ext>
                </a:extLst>
              </p:cNvPr>
              <p:cNvSpPr txBox="1"/>
              <p:nvPr/>
            </p:nvSpPr>
            <p:spPr>
              <a:xfrm rot="10800000">
                <a:off x="4842612" y="5695950"/>
                <a:ext cx="16118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B2EB25D4-57FC-4AE9-BCF2-CF41C19489AE}"/>
                  </a:ext>
                </a:extLst>
              </p:cNvPr>
              <p:cNvSpPr txBox="1"/>
              <p:nvPr/>
            </p:nvSpPr>
            <p:spPr>
              <a:xfrm rot="4017827">
                <a:off x="7073282" y="2359515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839AD959-2435-4EFC-874A-76C4FF1FEA2D}"/>
                  </a:ext>
                </a:extLst>
              </p:cNvPr>
              <p:cNvSpPr txBox="1"/>
              <p:nvPr/>
            </p:nvSpPr>
            <p:spPr>
              <a:xfrm rot="14817827">
                <a:off x="2622319" y="4216491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9" name="テキスト ボックス 168">
                <a:extLst>
                  <a:ext uri="{FF2B5EF4-FFF2-40B4-BE49-F238E27FC236}">
                    <a16:creationId xmlns:a16="http://schemas.microsoft.com/office/drawing/2014/main" id="{1F6D899C-4794-43BC-8685-094DA2B357C3}"/>
                  </a:ext>
                </a:extLst>
              </p:cNvPr>
              <p:cNvSpPr txBox="1"/>
              <p:nvPr/>
            </p:nvSpPr>
            <p:spPr>
              <a:xfrm rot="5077107">
                <a:off x="7294582" y="3141263"/>
                <a:ext cx="164946" cy="2346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0" name="テキスト ボックス 169">
                <a:extLst>
                  <a:ext uri="{FF2B5EF4-FFF2-40B4-BE49-F238E27FC236}">
                    <a16:creationId xmlns:a16="http://schemas.microsoft.com/office/drawing/2014/main" id="{57347ABA-7D57-468A-83E8-6F6ABE45BF03}"/>
                  </a:ext>
                </a:extLst>
              </p:cNvPr>
              <p:cNvSpPr txBox="1"/>
              <p:nvPr/>
            </p:nvSpPr>
            <p:spPr>
              <a:xfrm rot="15877107">
                <a:off x="2472987" y="3455514"/>
                <a:ext cx="18399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1" name="テキスト ボックス 170">
                <a:extLst>
                  <a:ext uri="{FF2B5EF4-FFF2-40B4-BE49-F238E27FC236}">
                    <a16:creationId xmlns:a16="http://schemas.microsoft.com/office/drawing/2014/main" id="{E8AE68AF-40D7-468E-9EAF-A28637D65AD1}"/>
                  </a:ext>
                </a:extLst>
              </p:cNvPr>
              <p:cNvSpPr txBox="1"/>
              <p:nvPr/>
            </p:nvSpPr>
            <p:spPr>
              <a:xfrm rot="4519979">
                <a:off x="7186144" y="2758198"/>
                <a:ext cx="266248" cy="2346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2" name="テキスト ボックス 171">
                <a:extLst>
                  <a:ext uri="{FF2B5EF4-FFF2-40B4-BE49-F238E27FC236}">
                    <a16:creationId xmlns:a16="http://schemas.microsoft.com/office/drawing/2014/main" id="{EB8182E0-633E-44F8-9C02-489DD31312F7}"/>
                  </a:ext>
                </a:extLst>
              </p:cNvPr>
              <p:cNvSpPr txBox="1"/>
              <p:nvPr/>
            </p:nvSpPr>
            <p:spPr>
              <a:xfrm rot="15319979">
                <a:off x="2481080" y="3839832"/>
                <a:ext cx="266248" cy="2346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3" name="テキスト ボックス 172">
                <a:extLst>
                  <a:ext uri="{FF2B5EF4-FFF2-40B4-BE49-F238E27FC236}">
                    <a16:creationId xmlns:a16="http://schemas.microsoft.com/office/drawing/2014/main" id="{C493AD8A-AB35-4372-985B-A9500533B5F8}"/>
                  </a:ext>
                </a:extLst>
              </p:cNvPr>
              <p:cNvSpPr txBox="1"/>
              <p:nvPr/>
            </p:nvSpPr>
            <p:spPr>
              <a:xfrm rot="19369038">
                <a:off x="3383290" y="1362518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29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4" name="テキスト ボックス 173">
                <a:extLst>
                  <a:ext uri="{FF2B5EF4-FFF2-40B4-BE49-F238E27FC236}">
                    <a16:creationId xmlns:a16="http://schemas.microsoft.com/office/drawing/2014/main" id="{A11C9B07-E386-4231-83A6-76CA89CDBA81}"/>
                  </a:ext>
                </a:extLst>
              </p:cNvPr>
              <p:cNvSpPr txBox="1"/>
              <p:nvPr/>
            </p:nvSpPr>
            <p:spPr>
              <a:xfrm rot="8569038">
                <a:off x="6246587" y="5250440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5" name="テキスト ボックス 174">
                <a:extLst>
                  <a:ext uri="{FF2B5EF4-FFF2-40B4-BE49-F238E27FC236}">
                    <a16:creationId xmlns:a16="http://schemas.microsoft.com/office/drawing/2014/main" id="{8F1FCE65-E08B-4AB2-84DD-D8A15C7E2BFB}"/>
                  </a:ext>
                </a:extLst>
              </p:cNvPr>
              <p:cNvSpPr txBox="1"/>
              <p:nvPr/>
            </p:nvSpPr>
            <p:spPr>
              <a:xfrm rot="18787265">
                <a:off x="3070618" y="1632599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6" name="テキスト ボックス 175">
                <a:extLst>
                  <a:ext uri="{FF2B5EF4-FFF2-40B4-BE49-F238E27FC236}">
                    <a16:creationId xmlns:a16="http://schemas.microsoft.com/office/drawing/2014/main" id="{93A619FB-D4B9-4D5A-BABF-B71AA12A66A3}"/>
                  </a:ext>
                </a:extLst>
              </p:cNvPr>
              <p:cNvSpPr txBox="1"/>
              <p:nvPr/>
            </p:nvSpPr>
            <p:spPr>
              <a:xfrm rot="7987265">
                <a:off x="6555887" y="4987499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7" name="テキスト ボックス 176">
                <a:extLst>
                  <a:ext uri="{FF2B5EF4-FFF2-40B4-BE49-F238E27FC236}">
                    <a16:creationId xmlns:a16="http://schemas.microsoft.com/office/drawing/2014/main" id="{ABA447B0-21AA-4370-8993-EC97F0EE573A}"/>
                  </a:ext>
                </a:extLst>
              </p:cNvPr>
              <p:cNvSpPr txBox="1"/>
              <p:nvPr/>
            </p:nvSpPr>
            <p:spPr>
              <a:xfrm rot="2314913">
                <a:off x="6365082" y="1420060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8" name="テキスト ボックス 177">
                <a:extLst>
                  <a:ext uri="{FF2B5EF4-FFF2-40B4-BE49-F238E27FC236}">
                    <a16:creationId xmlns:a16="http://schemas.microsoft.com/office/drawing/2014/main" id="{8107B06F-06E9-4C9D-8979-91A5F8AC814C}"/>
                  </a:ext>
                </a:extLst>
              </p:cNvPr>
              <p:cNvSpPr txBox="1"/>
              <p:nvPr/>
            </p:nvSpPr>
            <p:spPr>
              <a:xfrm rot="13114913">
                <a:off x="3309356" y="5127518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9" name="テキスト ボックス 178">
                <a:extLst>
                  <a:ext uri="{FF2B5EF4-FFF2-40B4-BE49-F238E27FC236}">
                    <a16:creationId xmlns:a16="http://schemas.microsoft.com/office/drawing/2014/main" id="{04741853-756E-4899-8270-8E147F48AAF9}"/>
                  </a:ext>
                </a:extLst>
              </p:cNvPr>
              <p:cNvSpPr txBox="1"/>
              <p:nvPr/>
            </p:nvSpPr>
            <p:spPr>
              <a:xfrm rot="2869718">
                <a:off x="6704508" y="1685840"/>
                <a:ext cx="14882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0" name="テキスト ボックス 179">
                <a:extLst>
                  <a:ext uri="{FF2B5EF4-FFF2-40B4-BE49-F238E27FC236}">
                    <a16:creationId xmlns:a16="http://schemas.microsoft.com/office/drawing/2014/main" id="{40E95D39-E196-456E-9DA7-58AC7F2B198F}"/>
                  </a:ext>
                </a:extLst>
              </p:cNvPr>
              <p:cNvSpPr txBox="1"/>
              <p:nvPr/>
            </p:nvSpPr>
            <p:spPr>
              <a:xfrm rot="13669718">
                <a:off x="3085430" y="4892208"/>
                <a:ext cx="18251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1" name="テキスト ボックス 180">
                <a:extLst>
                  <a:ext uri="{FF2B5EF4-FFF2-40B4-BE49-F238E27FC236}">
                    <a16:creationId xmlns:a16="http://schemas.microsoft.com/office/drawing/2014/main" id="{93E53362-55CE-4741-8A6B-3F65F12015E4}"/>
                  </a:ext>
                </a:extLst>
              </p:cNvPr>
              <p:cNvSpPr txBox="1"/>
              <p:nvPr/>
            </p:nvSpPr>
            <p:spPr>
              <a:xfrm rot="3456751">
                <a:off x="6895059" y="201240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2" name="テキスト ボックス 181">
                <a:extLst>
                  <a:ext uri="{FF2B5EF4-FFF2-40B4-BE49-F238E27FC236}">
                    <a16:creationId xmlns:a16="http://schemas.microsoft.com/office/drawing/2014/main" id="{F626492B-BBF5-489B-BDA7-F468766C46E6}"/>
                  </a:ext>
                </a:extLst>
              </p:cNvPr>
              <p:cNvSpPr txBox="1"/>
              <p:nvPr/>
            </p:nvSpPr>
            <p:spPr>
              <a:xfrm rot="14256751">
                <a:off x="2774944" y="4589053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3" name="テキスト ボックス 182">
                <a:extLst>
                  <a:ext uri="{FF2B5EF4-FFF2-40B4-BE49-F238E27FC236}">
                    <a16:creationId xmlns:a16="http://schemas.microsoft.com/office/drawing/2014/main" id="{78C3F73E-4D97-49A4-BDEF-879B48FA40EB}"/>
                  </a:ext>
                </a:extLst>
              </p:cNvPr>
              <p:cNvSpPr txBox="1"/>
              <p:nvPr/>
            </p:nvSpPr>
            <p:spPr>
              <a:xfrm rot="6242003">
                <a:off x="7170052" y="3953801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4" name="テキスト ボックス 183">
                <a:extLst>
                  <a:ext uri="{FF2B5EF4-FFF2-40B4-BE49-F238E27FC236}">
                    <a16:creationId xmlns:a16="http://schemas.microsoft.com/office/drawing/2014/main" id="{DE163909-DF0D-48B2-9491-29951B878BE6}"/>
                  </a:ext>
                </a:extLst>
              </p:cNvPr>
              <p:cNvSpPr txBox="1"/>
              <p:nvPr/>
            </p:nvSpPr>
            <p:spPr>
              <a:xfrm rot="17042003">
                <a:off x="2498094" y="2658157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D38D78A8-EBD7-4B87-AF6B-111E2DB21AB5}"/>
                  </a:ext>
                </a:extLst>
              </p:cNvPr>
              <p:cNvSpPr txBox="1"/>
              <p:nvPr/>
            </p:nvSpPr>
            <p:spPr>
              <a:xfrm rot="5684875">
                <a:off x="7243127" y="3571916"/>
                <a:ext cx="266242" cy="2346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17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6" name="テキスト ボックス 185">
                <a:extLst>
                  <a:ext uri="{FF2B5EF4-FFF2-40B4-BE49-F238E27FC236}">
                    <a16:creationId xmlns:a16="http://schemas.microsoft.com/office/drawing/2014/main" id="{6A2C9FC1-51EC-45F4-AAFD-2206686F8930}"/>
                  </a:ext>
                </a:extLst>
              </p:cNvPr>
              <p:cNvSpPr txBox="1"/>
              <p:nvPr/>
            </p:nvSpPr>
            <p:spPr>
              <a:xfrm rot="16484875">
                <a:off x="2455706" y="3073149"/>
                <a:ext cx="266242" cy="2346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18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7" name="テキスト ボックス 186">
                <a:extLst>
                  <a:ext uri="{FF2B5EF4-FFF2-40B4-BE49-F238E27FC236}">
                    <a16:creationId xmlns:a16="http://schemas.microsoft.com/office/drawing/2014/main" id="{21CC346A-F2E2-47B0-B6E1-09B2D43855AF}"/>
                  </a:ext>
                </a:extLst>
              </p:cNvPr>
              <p:cNvSpPr txBox="1"/>
              <p:nvPr/>
            </p:nvSpPr>
            <p:spPr>
              <a:xfrm rot="18209270">
                <a:off x="2877598" y="1948097"/>
                <a:ext cx="168660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8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8" name="テキスト ボックス 187">
                <a:extLst>
                  <a:ext uri="{FF2B5EF4-FFF2-40B4-BE49-F238E27FC236}">
                    <a16:creationId xmlns:a16="http://schemas.microsoft.com/office/drawing/2014/main" id="{0AB37300-A627-4F31-814A-111EB6C8413C}"/>
                  </a:ext>
                </a:extLst>
              </p:cNvPr>
              <p:cNvSpPr txBox="1"/>
              <p:nvPr/>
            </p:nvSpPr>
            <p:spPr>
              <a:xfrm rot="7409270">
                <a:off x="6864852" y="4678337"/>
                <a:ext cx="168664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7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9" name="テキスト ボックス 188">
                <a:extLst>
                  <a:ext uri="{FF2B5EF4-FFF2-40B4-BE49-F238E27FC236}">
                    <a16:creationId xmlns:a16="http://schemas.microsoft.com/office/drawing/2014/main" id="{42E97B2B-D825-4029-8913-3FD337B82664}"/>
                  </a:ext>
                </a:extLst>
              </p:cNvPr>
              <p:cNvSpPr txBox="1"/>
              <p:nvPr/>
            </p:nvSpPr>
            <p:spPr>
              <a:xfrm rot="17627497">
                <a:off x="2633070" y="2303942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19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90" name="テキスト ボックス 189">
                <a:extLst>
                  <a:ext uri="{FF2B5EF4-FFF2-40B4-BE49-F238E27FC236}">
                    <a16:creationId xmlns:a16="http://schemas.microsoft.com/office/drawing/2014/main" id="{20429764-4FC2-46DB-B858-8C73C7CE40E3}"/>
                  </a:ext>
                </a:extLst>
              </p:cNvPr>
              <p:cNvSpPr txBox="1"/>
              <p:nvPr/>
            </p:nvSpPr>
            <p:spPr>
              <a:xfrm rot="6827497">
                <a:off x="7020877" y="4327749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7690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F870ABD-13BB-4484-BD08-48F89C525469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339933"/>
              </a:gs>
              <a:gs pos="100000">
                <a:schemeClr val="accent6">
                  <a:lumMod val="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1B0FBBF-847A-4B29-93CC-1CC5770756C6}"/>
              </a:ext>
            </a:extLst>
          </p:cNvPr>
          <p:cNvGrpSpPr/>
          <p:nvPr/>
        </p:nvGrpSpPr>
        <p:grpSpPr>
          <a:xfrm>
            <a:off x="852697" y="1176847"/>
            <a:ext cx="1514475" cy="1514476"/>
            <a:chOff x="2565400" y="2771775"/>
            <a:chExt cx="1514475" cy="1514476"/>
          </a:xfrm>
          <a:solidFill>
            <a:srgbClr val="FFFFCC"/>
          </a:solidFill>
          <a:effectLst>
            <a:outerShdw blurRad="63500" dist="63500" dir="2700000" algn="tl" rotWithShape="0">
              <a:prstClr val="black"/>
            </a:outerShdw>
          </a:effectLst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9474D51D-0B8D-4F94-A3A9-D308804F5B7D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92293625-A416-4662-946C-90AD416752B0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286C0B90-3993-4ECE-8EC4-48C6A5E19871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: 塗りつぶしなし 159">
              <a:extLst>
                <a:ext uri="{FF2B5EF4-FFF2-40B4-BE49-F238E27FC236}">
                  <a16:creationId xmlns:a16="http://schemas.microsoft.com/office/drawing/2014/main" id="{48795943-6E05-4DF4-85EC-9E9EB0BFA88E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FED9D945-4A26-4EE1-8F87-21F899541E55}"/>
              </a:ext>
            </a:extLst>
          </p:cNvPr>
          <p:cNvGrpSpPr/>
          <p:nvPr/>
        </p:nvGrpSpPr>
        <p:grpSpPr>
          <a:xfrm>
            <a:off x="2511687" y="1176847"/>
            <a:ext cx="1514475" cy="1514476"/>
            <a:chOff x="2565400" y="2771775"/>
            <a:chExt cx="1514475" cy="1514476"/>
          </a:xfrm>
          <a:solidFill>
            <a:srgbClr val="FFFFCC"/>
          </a:solidFill>
          <a:effectLst>
            <a:outerShdw blurRad="63500" dist="63500" dir="2700000" algn="tl" rotWithShape="0">
              <a:prstClr val="black"/>
            </a:outerShdw>
          </a:effectLst>
        </p:grpSpPr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02E1D5D7-D6FA-413A-9385-442B63ADCA10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: 塗りつぶしなし 191">
              <a:extLst>
                <a:ext uri="{FF2B5EF4-FFF2-40B4-BE49-F238E27FC236}">
                  <a16:creationId xmlns:a16="http://schemas.microsoft.com/office/drawing/2014/main" id="{090247E5-9190-47E8-B9E1-74F314E40677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A77EE795-187D-4588-9582-1822A69AAFF5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: 塗りつぶしなし 194">
              <a:extLst>
                <a:ext uri="{FF2B5EF4-FFF2-40B4-BE49-F238E27FC236}">
                  <a16:creationId xmlns:a16="http://schemas.microsoft.com/office/drawing/2014/main" id="{A8278FBA-76A9-49A7-974A-B56B4B61DF09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74CDF25E-5EF0-481B-9183-679F7197DB69}"/>
              </a:ext>
            </a:extLst>
          </p:cNvPr>
          <p:cNvGrpSpPr/>
          <p:nvPr/>
        </p:nvGrpSpPr>
        <p:grpSpPr>
          <a:xfrm>
            <a:off x="852697" y="2914140"/>
            <a:ext cx="1514475" cy="1514476"/>
            <a:chOff x="2565400" y="2771775"/>
            <a:chExt cx="1514475" cy="1514476"/>
          </a:xfrm>
          <a:solidFill>
            <a:srgbClr val="FFFFCC"/>
          </a:solidFill>
          <a:effectLst>
            <a:outerShdw blurRad="63500" dist="63500" dir="2700000" algn="tl" rotWithShape="0">
              <a:prstClr val="black"/>
            </a:outerShdw>
          </a:effectLst>
        </p:grpSpPr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925E47E7-AC82-4A61-85F5-2C37E7F25EB1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: 塗りつぶしなし 197">
              <a:extLst>
                <a:ext uri="{FF2B5EF4-FFF2-40B4-BE49-F238E27FC236}">
                  <a16:creationId xmlns:a16="http://schemas.microsoft.com/office/drawing/2014/main" id="{33702C0E-6BCE-4F44-8356-C031F0725B2C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1F9F0524-7AD7-43EC-AD98-E24E362BDDAD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: 塗りつぶしなし 199">
              <a:extLst>
                <a:ext uri="{FF2B5EF4-FFF2-40B4-BE49-F238E27FC236}">
                  <a16:creationId xmlns:a16="http://schemas.microsoft.com/office/drawing/2014/main" id="{E83BD037-4B73-456C-AB70-F87EB350B4E5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1CDFDB00-9EA8-45AF-BADB-3F7C08C10A2E}"/>
              </a:ext>
            </a:extLst>
          </p:cNvPr>
          <p:cNvGrpSpPr/>
          <p:nvPr/>
        </p:nvGrpSpPr>
        <p:grpSpPr>
          <a:xfrm>
            <a:off x="2511687" y="2914140"/>
            <a:ext cx="1514475" cy="1514476"/>
            <a:chOff x="2565400" y="2771775"/>
            <a:chExt cx="1514475" cy="1514476"/>
          </a:xfrm>
          <a:solidFill>
            <a:srgbClr val="FFFFCC"/>
          </a:solidFill>
          <a:effectLst>
            <a:outerShdw blurRad="63500" dist="63500" dir="2700000" algn="tl" rotWithShape="0">
              <a:prstClr val="black"/>
            </a:outerShdw>
          </a:effectLst>
        </p:grpSpPr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1D7F3A5A-05DC-4586-B1BB-97E742471944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: 塗りつぶしなし 203">
              <a:extLst>
                <a:ext uri="{FF2B5EF4-FFF2-40B4-BE49-F238E27FC236}">
                  <a16:creationId xmlns:a16="http://schemas.microsoft.com/office/drawing/2014/main" id="{5AB17E6B-5180-42C5-8F53-6083BC5F22E0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7CD306A-615C-4656-BD24-E35F38886B0C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: 塗りつぶしなし 207">
              <a:extLst>
                <a:ext uri="{FF2B5EF4-FFF2-40B4-BE49-F238E27FC236}">
                  <a16:creationId xmlns:a16="http://schemas.microsoft.com/office/drawing/2014/main" id="{866FD7DA-A38F-4F06-9A22-0B3BD671FC6A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06B91184-5336-43E8-9D7B-F0D69A63D134}"/>
              </a:ext>
            </a:extLst>
          </p:cNvPr>
          <p:cNvGrpSpPr/>
          <p:nvPr/>
        </p:nvGrpSpPr>
        <p:grpSpPr>
          <a:xfrm>
            <a:off x="4924365" y="1176847"/>
            <a:ext cx="947287" cy="947288"/>
            <a:chOff x="2565400" y="2771775"/>
            <a:chExt cx="1514475" cy="1514476"/>
          </a:xfr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A89BB918-FB40-438F-8AF5-411D46D7A094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: 塗りつぶしなし 212">
              <a:extLst>
                <a:ext uri="{FF2B5EF4-FFF2-40B4-BE49-F238E27FC236}">
                  <a16:creationId xmlns:a16="http://schemas.microsoft.com/office/drawing/2014/main" id="{C27E58DA-89FA-4D3A-8E55-D84634B2834D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BEC899A2-3D5C-405E-B54C-59EEAD7933F5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円: 塗りつぶしなし 217">
              <a:extLst>
                <a:ext uri="{FF2B5EF4-FFF2-40B4-BE49-F238E27FC236}">
                  <a16:creationId xmlns:a16="http://schemas.microsoft.com/office/drawing/2014/main" id="{38D3F1F9-FE05-4653-BC9B-8060A862BCA8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315206F9-3E52-45D1-BD50-11AC32FCA9C5}"/>
              </a:ext>
            </a:extLst>
          </p:cNvPr>
          <p:cNvGrpSpPr/>
          <p:nvPr/>
        </p:nvGrpSpPr>
        <p:grpSpPr>
          <a:xfrm>
            <a:off x="6583355" y="1176847"/>
            <a:ext cx="947287" cy="947288"/>
            <a:chOff x="2565400" y="2771775"/>
            <a:chExt cx="1514475" cy="1514476"/>
          </a:xfr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F78E148F-B589-49DC-A9F8-F0ABA53D4CC2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: 塗りつぶしなし 220">
              <a:extLst>
                <a:ext uri="{FF2B5EF4-FFF2-40B4-BE49-F238E27FC236}">
                  <a16:creationId xmlns:a16="http://schemas.microsoft.com/office/drawing/2014/main" id="{7797567B-B6F4-4738-AD56-E9A56145B8BD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B45B4734-9F14-4B32-9922-C7402FEC70B5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: 塗りつぶしなし 223">
              <a:extLst>
                <a:ext uri="{FF2B5EF4-FFF2-40B4-BE49-F238E27FC236}">
                  <a16:creationId xmlns:a16="http://schemas.microsoft.com/office/drawing/2014/main" id="{A72A15A8-174F-4014-91AD-3CB24A70FC7F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C4A87C49-3462-48BA-849F-863C1A238F83}"/>
              </a:ext>
            </a:extLst>
          </p:cNvPr>
          <p:cNvGrpSpPr/>
          <p:nvPr/>
        </p:nvGrpSpPr>
        <p:grpSpPr>
          <a:xfrm>
            <a:off x="5792956" y="1966853"/>
            <a:ext cx="947287" cy="947288"/>
            <a:chOff x="2565400" y="2771775"/>
            <a:chExt cx="1514475" cy="1514476"/>
          </a:xfr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FC253A0A-C406-4442-B5DE-9BD0AAC541BD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: 塗りつぶしなし 234">
              <a:extLst>
                <a:ext uri="{FF2B5EF4-FFF2-40B4-BE49-F238E27FC236}">
                  <a16:creationId xmlns:a16="http://schemas.microsoft.com/office/drawing/2014/main" id="{5E755A0B-40ED-4590-88F3-3632176534D4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A1E631AF-AFE9-4D6A-B839-4D20E22AD69C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: 塗りつぶしなし 237">
              <a:extLst>
                <a:ext uri="{FF2B5EF4-FFF2-40B4-BE49-F238E27FC236}">
                  <a16:creationId xmlns:a16="http://schemas.microsoft.com/office/drawing/2014/main" id="{7E7831EB-F033-49F2-B801-8E4BDF72DCAD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D772AAB8-600F-4312-B1AB-22B08E5B1D13}"/>
              </a:ext>
            </a:extLst>
          </p:cNvPr>
          <p:cNvGrpSpPr/>
          <p:nvPr/>
        </p:nvGrpSpPr>
        <p:grpSpPr>
          <a:xfrm>
            <a:off x="7451946" y="1966853"/>
            <a:ext cx="947287" cy="947288"/>
            <a:chOff x="2565400" y="2771775"/>
            <a:chExt cx="1514475" cy="1514476"/>
          </a:xfr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31F2C08F-5B1F-4D63-9A33-23DDA051124E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: 塗りつぶしなし 256">
              <a:extLst>
                <a:ext uri="{FF2B5EF4-FFF2-40B4-BE49-F238E27FC236}">
                  <a16:creationId xmlns:a16="http://schemas.microsoft.com/office/drawing/2014/main" id="{DF599E0D-49BF-45F4-974F-410B19AD64D5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ABCCA63B-F9D9-4FE5-8192-647EA2C3A934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円: 塗りつぶしなし 258">
              <a:extLst>
                <a:ext uri="{FF2B5EF4-FFF2-40B4-BE49-F238E27FC236}">
                  <a16:creationId xmlns:a16="http://schemas.microsoft.com/office/drawing/2014/main" id="{DCE8F5AD-5883-4793-AC64-D9C2D52AF44F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F30A2F6F-496D-486D-8F9C-CC496A5EB48C}"/>
              </a:ext>
            </a:extLst>
          </p:cNvPr>
          <p:cNvGrpSpPr/>
          <p:nvPr/>
        </p:nvGrpSpPr>
        <p:grpSpPr>
          <a:xfrm>
            <a:off x="852697" y="4639423"/>
            <a:ext cx="1514475" cy="1514476"/>
            <a:chOff x="2565400" y="2771775"/>
            <a:chExt cx="1514475" cy="1514476"/>
          </a:xfrm>
          <a:solidFill>
            <a:srgbClr val="FFFFCC"/>
          </a:solidFill>
          <a:effectLst>
            <a:outerShdw blurRad="63500" dist="63500" dir="2700000" algn="tl" rotWithShape="0">
              <a:prstClr val="black"/>
            </a:outerShdw>
          </a:effectLst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1B70E366-98C2-471C-BA81-BB96C5DD3F53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: 塗りつぶしなし 44">
              <a:extLst>
                <a:ext uri="{FF2B5EF4-FFF2-40B4-BE49-F238E27FC236}">
                  <a16:creationId xmlns:a16="http://schemas.microsoft.com/office/drawing/2014/main" id="{CF9BFFB1-6634-442F-A143-2AE864A0B407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B480CD0-6177-4032-AD09-8031E6B76F16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: 塗りつぶしなし 46">
              <a:extLst>
                <a:ext uri="{FF2B5EF4-FFF2-40B4-BE49-F238E27FC236}">
                  <a16:creationId xmlns:a16="http://schemas.microsoft.com/office/drawing/2014/main" id="{A035F69F-927B-4955-95D8-AE2E1E957940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A860485-D530-4EB4-A849-BD4F156CED4E}"/>
              </a:ext>
            </a:extLst>
          </p:cNvPr>
          <p:cNvGrpSpPr/>
          <p:nvPr/>
        </p:nvGrpSpPr>
        <p:grpSpPr>
          <a:xfrm>
            <a:off x="2511687" y="4639423"/>
            <a:ext cx="1514475" cy="1514476"/>
            <a:chOff x="2565400" y="2771775"/>
            <a:chExt cx="1514475" cy="1514476"/>
          </a:xfrm>
          <a:solidFill>
            <a:srgbClr val="FFFFCC"/>
          </a:solidFill>
          <a:effectLst>
            <a:outerShdw blurRad="63500" dist="63500" dir="2700000" algn="tl" rotWithShape="0">
              <a:prstClr val="black"/>
            </a:outerShdw>
          </a:effectLst>
        </p:grpSpPr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D0D7C2D1-7342-4DE1-B274-B800235898BB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: 塗りつぶしなし 49">
              <a:extLst>
                <a:ext uri="{FF2B5EF4-FFF2-40B4-BE49-F238E27FC236}">
                  <a16:creationId xmlns:a16="http://schemas.microsoft.com/office/drawing/2014/main" id="{72914F32-81CF-4896-8309-AF3B108715D0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9EB5D16D-39BE-4E3F-9A98-3A12E390BE55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: 塗りつぶしなし 51">
              <a:extLst>
                <a:ext uri="{FF2B5EF4-FFF2-40B4-BE49-F238E27FC236}">
                  <a16:creationId xmlns:a16="http://schemas.microsoft.com/office/drawing/2014/main" id="{31BCAA3E-9722-44B6-9D45-FE968553683D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AC1C74BF-EDF2-4FCE-A192-6F95DC4D3F88}"/>
              </a:ext>
            </a:extLst>
          </p:cNvPr>
          <p:cNvGrpSpPr/>
          <p:nvPr/>
        </p:nvGrpSpPr>
        <p:grpSpPr>
          <a:xfrm>
            <a:off x="4924365" y="2902130"/>
            <a:ext cx="947287" cy="947288"/>
            <a:chOff x="2565400" y="2771775"/>
            <a:chExt cx="1514475" cy="1514476"/>
          </a:xfr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51A1459B-C275-488F-AC9D-1FAE519DAE46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: 塗りつぶしなし 54">
              <a:extLst>
                <a:ext uri="{FF2B5EF4-FFF2-40B4-BE49-F238E27FC236}">
                  <a16:creationId xmlns:a16="http://schemas.microsoft.com/office/drawing/2014/main" id="{01340DC3-6031-449E-BE2A-9226E09DCF3E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F3D75523-5A9D-418B-8229-D3239660F8E3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: 塗りつぶしなし 56">
              <a:extLst>
                <a:ext uri="{FF2B5EF4-FFF2-40B4-BE49-F238E27FC236}">
                  <a16:creationId xmlns:a16="http://schemas.microsoft.com/office/drawing/2014/main" id="{A1BC0EF2-61BF-460F-92FF-775ABA81FBCD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FFC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3875D769-67C8-4671-BDFF-EAC122358691}"/>
              </a:ext>
            </a:extLst>
          </p:cNvPr>
          <p:cNvGrpSpPr/>
          <p:nvPr/>
        </p:nvGrpSpPr>
        <p:grpSpPr>
          <a:xfrm>
            <a:off x="6583355" y="2902130"/>
            <a:ext cx="947287" cy="947288"/>
            <a:chOff x="2565400" y="2771775"/>
            <a:chExt cx="1514475" cy="1514476"/>
          </a:xfr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AEAF3AEE-73BF-443D-845D-2D0C3E2B1EEC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: 塗りつぶしなし 59">
              <a:extLst>
                <a:ext uri="{FF2B5EF4-FFF2-40B4-BE49-F238E27FC236}">
                  <a16:creationId xmlns:a16="http://schemas.microsoft.com/office/drawing/2014/main" id="{709407B5-AFB5-4BF3-8D72-71D152020701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588FCC5-F872-4F9F-A182-BF2F8D6A2287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: 塗りつぶしなし 61">
              <a:extLst>
                <a:ext uri="{FF2B5EF4-FFF2-40B4-BE49-F238E27FC236}">
                  <a16:creationId xmlns:a16="http://schemas.microsoft.com/office/drawing/2014/main" id="{00C51CF7-7269-4A9D-AE6D-4644E6407BD9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6501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13A8ECF-6273-4122-97FD-EC07659B9324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339933"/>
              </a:gs>
              <a:gs pos="100000">
                <a:schemeClr val="accent6">
                  <a:lumMod val="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9B3B54C3-8D7C-464B-A931-08FD2BD872D6}"/>
              </a:ext>
            </a:extLst>
          </p:cNvPr>
          <p:cNvGrpSpPr/>
          <p:nvPr/>
        </p:nvGrpSpPr>
        <p:grpSpPr>
          <a:xfrm>
            <a:off x="4343602" y="1800226"/>
            <a:ext cx="4978260" cy="3047456"/>
            <a:chOff x="666750" y="838200"/>
            <a:chExt cx="8464550" cy="5181600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A52D4A9-70D8-4F64-B3F8-5C0EDC356AD4}"/>
                </a:ext>
              </a:extLst>
            </p:cNvPr>
            <p:cNvGrpSpPr/>
            <p:nvPr/>
          </p:nvGrpSpPr>
          <p:grpSpPr>
            <a:xfrm>
              <a:off x="1371600" y="1701800"/>
              <a:ext cx="7759700" cy="3454400"/>
              <a:chOff x="1879600" y="1104900"/>
              <a:chExt cx="7759700" cy="3454400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61847A1A-0384-4F98-A67B-3FB4138C31BA}"/>
                  </a:ext>
                </a:extLst>
              </p:cNvPr>
              <p:cNvGrpSpPr/>
              <p:nvPr/>
            </p:nvGrpSpPr>
            <p:grpSpPr>
              <a:xfrm>
                <a:off x="1879600" y="1104900"/>
                <a:ext cx="2387600" cy="2590800"/>
                <a:chOff x="1879600" y="1104900"/>
                <a:chExt cx="2387600" cy="2590800"/>
              </a:xfrm>
              <a:noFill/>
            </p:grpSpPr>
            <p:sp>
              <p:nvSpPr>
                <p:cNvPr id="8" name="正方形/長方形 7">
                  <a:extLst>
                    <a:ext uri="{FF2B5EF4-FFF2-40B4-BE49-F238E27FC236}">
                      <a16:creationId xmlns:a16="http://schemas.microsoft.com/office/drawing/2014/main" id="{0191C88C-7D19-457B-B0CC-C4683652C5B6}"/>
                    </a:ext>
                  </a:extLst>
                </p:cNvPr>
                <p:cNvSpPr/>
                <p:nvPr/>
              </p:nvSpPr>
              <p:spPr>
                <a:xfrm>
                  <a:off x="18796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0" name="正方形/長方形 299">
                  <a:extLst>
                    <a:ext uri="{FF2B5EF4-FFF2-40B4-BE49-F238E27FC236}">
                      <a16:creationId xmlns:a16="http://schemas.microsoft.com/office/drawing/2014/main" id="{4AC233FE-CC75-4BD9-8FDA-17B9551DB289}"/>
                    </a:ext>
                  </a:extLst>
                </p:cNvPr>
                <p:cNvSpPr/>
                <p:nvPr/>
              </p:nvSpPr>
              <p:spPr>
                <a:xfrm>
                  <a:off x="18796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1" name="正方形/長方形 300">
                  <a:extLst>
                    <a:ext uri="{FF2B5EF4-FFF2-40B4-BE49-F238E27FC236}">
                      <a16:creationId xmlns:a16="http://schemas.microsoft.com/office/drawing/2014/main" id="{FBAA4289-8D2B-48DF-A302-626EEECAE9F5}"/>
                    </a:ext>
                  </a:extLst>
                </p:cNvPr>
                <p:cNvSpPr/>
                <p:nvPr/>
              </p:nvSpPr>
              <p:spPr>
                <a:xfrm>
                  <a:off x="18796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2" name="正方形/長方形 301">
                  <a:extLst>
                    <a:ext uri="{FF2B5EF4-FFF2-40B4-BE49-F238E27FC236}">
                      <a16:creationId xmlns:a16="http://schemas.microsoft.com/office/drawing/2014/main" id="{B8AF2ACD-39FF-4D2D-B4F3-5C89CBBEB037}"/>
                    </a:ext>
                  </a:extLst>
                </p:cNvPr>
                <p:cNvSpPr/>
                <p:nvPr/>
              </p:nvSpPr>
              <p:spPr>
                <a:xfrm>
                  <a:off x="24765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3" name="正方形/長方形 302">
                  <a:extLst>
                    <a:ext uri="{FF2B5EF4-FFF2-40B4-BE49-F238E27FC236}">
                      <a16:creationId xmlns:a16="http://schemas.microsoft.com/office/drawing/2014/main" id="{A4690EEF-C408-420A-919E-3CB6CD009C65}"/>
                    </a:ext>
                  </a:extLst>
                </p:cNvPr>
                <p:cNvSpPr/>
                <p:nvPr/>
              </p:nvSpPr>
              <p:spPr>
                <a:xfrm>
                  <a:off x="24765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4" name="正方形/長方形 303">
                  <a:extLst>
                    <a:ext uri="{FF2B5EF4-FFF2-40B4-BE49-F238E27FC236}">
                      <a16:creationId xmlns:a16="http://schemas.microsoft.com/office/drawing/2014/main" id="{69AA5A62-84FE-4FFA-A956-359A0737ED06}"/>
                    </a:ext>
                  </a:extLst>
                </p:cNvPr>
                <p:cNvSpPr/>
                <p:nvPr/>
              </p:nvSpPr>
              <p:spPr>
                <a:xfrm>
                  <a:off x="24765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5" name="正方形/長方形 304">
                  <a:extLst>
                    <a:ext uri="{FF2B5EF4-FFF2-40B4-BE49-F238E27FC236}">
                      <a16:creationId xmlns:a16="http://schemas.microsoft.com/office/drawing/2014/main" id="{8225D8A0-C826-481F-8F0A-55AAF97CEA51}"/>
                    </a:ext>
                  </a:extLst>
                </p:cNvPr>
                <p:cNvSpPr/>
                <p:nvPr/>
              </p:nvSpPr>
              <p:spPr>
                <a:xfrm>
                  <a:off x="30734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6" name="正方形/長方形 305">
                  <a:extLst>
                    <a:ext uri="{FF2B5EF4-FFF2-40B4-BE49-F238E27FC236}">
                      <a16:creationId xmlns:a16="http://schemas.microsoft.com/office/drawing/2014/main" id="{F8DFC891-DFED-4C8E-9B69-559B8392C30A}"/>
                    </a:ext>
                  </a:extLst>
                </p:cNvPr>
                <p:cNvSpPr/>
                <p:nvPr/>
              </p:nvSpPr>
              <p:spPr>
                <a:xfrm>
                  <a:off x="30734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7" name="正方形/長方形 306">
                  <a:extLst>
                    <a:ext uri="{FF2B5EF4-FFF2-40B4-BE49-F238E27FC236}">
                      <a16:creationId xmlns:a16="http://schemas.microsoft.com/office/drawing/2014/main" id="{D9E679FA-22A4-44CD-9566-E8353A6AF93A}"/>
                    </a:ext>
                  </a:extLst>
                </p:cNvPr>
                <p:cNvSpPr/>
                <p:nvPr/>
              </p:nvSpPr>
              <p:spPr>
                <a:xfrm>
                  <a:off x="30734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8" name="正方形/長方形 307">
                  <a:extLst>
                    <a:ext uri="{FF2B5EF4-FFF2-40B4-BE49-F238E27FC236}">
                      <a16:creationId xmlns:a16="http://schemas.microsoft.com/office/drawing/2014/main" id="{33D93066-50F9-4F74-ACC4-B31672C582F5}"/>
                    </a:ext>
                  </a:extLst>
                </p:cNvPr>
                <p:cNvSpPr/>
                <p:nvPr/>
              </p:nvSpPr>
              <p:spPr>
                <a:xfrm>
                  <a:off x="36703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09" name="正方形/長方形 308">
                  <a:extLst>
                    <a:ext uri="{FF2B5EF4-FFF2-40B4-BE49-F238E27FC236}">
                      <a16:creationId xmlns:a16="http://schemas.microsoft.com/office/drawing/2014/main" id="{2FB3ED45-6A43-46E1-A326-94FEEBA8A047}"/>
                    </a:ext>
                  </a:extLst>
                </p:cNvPr>
                <p:cNvSpPr/>
                <p:nvPr/>
              </p:nvSpPr>
              <p:spPr>
                <a:xfrm>
                  <a:off x="36703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0" name="正方形/長方形 309">
                  <a:extLst>
                    <a:ext uri="{FF2B5EF4-FFF2-40B4-BE49-F238E27FC236}">
                      <a16:creationId xmlns:a16="http://schemas.microsoft.com/office/drawing/2014/main" id="{4E75B0D4-3CB6-4F68-9CFF-F1754D3678C9}"/>
                    </a:ext>
                  </a:extLst>
                </p:cNvPr>
                <p:cNvSpPr/>
                <p:nvPr/>
              </p:nvSpPr>
              <p:spPr>
                <a:xfrm>
                  <a:off x="36703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F744BC35-0C44-4F72-9205-93FDBBF9DD30}"/>
                  </a:ext>
                </a:extLst>
              </p:cNvPr>
              <p:cNvGrpSpPr/>
              <p:nvPr/>
            </p:nvGrpSpPr>
            <p:grpSpPr>
              <a:xfrm>
                <a:off x="4267200" y="1104900"/>
                <a:ext cx="2387600" cy="2590800"/>
                <a:chOff x="1879600" y="1104900"/>
                <a:chExt cx="2387600" cy="2590800"/>
              </a:xfrm>
              <a:noFill/>
            </p:grpSpPr>
            <p:sp>
              <p:nvSpPr>
                <p:cNvPr id="312" name="正方形/長方形 311">
                  <a:extLst>
                    <a:ext uri="{FF2B5EF4-FFF2-40B4-BE49-F238E27FC236}">
                      <a16:creationId xmlns:a16="http://schemas.microsoft.com/office/drawing/2014/main" id="{FD92F449-08D9-4C38-B4F2-F2ACD97D7121}"/>
                    </a:ext>
                  </a:extLst>
                </p:cNvPr>
                <p:cNvSpPr/>
                <p:nvPr/>
              </p:nvSpPr>
              <p:spPr>
                <a:xfrm>
                  <a:off x="18796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3" name="正方形/長方形 312">
                  <a:extLst>
                    <a:ext uri="{FF2B5EF4-FFF2-40B4-BE49-F238E27FC236}">
                      <a16:creationId xmlns:a16="http://schemas.microsoft.com/office/drawing/2014/main" id="{314AEE4A-61BF-428D-8DB8-7AB76E5B2613}"/>
                    </a:ext>
                  </a:extLst>
                </p:cNvPr>
                <p:cNvSpPr/>
                <p:nvPr/>
              </p:nvSpPr>
              <p:spPr>
                <a:xfrm>
                  <a:off x="18796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4" name="正方形/長方形 313">
                  <a:extLst>
                    <a:ext uri="{FF2B5EF4-FFF2-40B4-BE49-F238E27FC236}">
                      <a16:creationId xmlns:a16="http://schemas.microsoft.com/office/drawing/2014/main" id="{39FCA74F-5E19-4F46-9F14-085B8DFECA5E}"/>
                    </a:ext>
                  </a:extLst>
                </p:cNvPr>
                <p:cNvSpPr/>
                <p:nvPr/>
              </p:nvSpPr>
              <p:spPr>
                <a:xfrm>
                  <a:off x="18796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5" name="正方形/長方形 314">
                  <a:extLst>
                    <a:ext uri="{FF2B5EF4-FFF2-40B4-BE49-F238E27FC236}">
                      <a16:creationId xmlns:a16="http://schemas.microsoft.com/office/drawing/2014/main" id="{AAAA5AE4-B020-4DEC-8544-49CC9A16A07A}"/>
                    </a:ext>
                  </a:extLst>
                </p:cNvPr>
                <p:cNvSpPr/>
                <p:nvPr/>
              </p:nvSpPr>
              <p:spPr>
                <a:xfrm>
                  <a:off x="24765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6" name="正方形/長方形 315">
                  <a:extLst>
                    <a:ext uri="{FF2B5EF4-FFF2-40B4-BE49-F238E27FC236}">
                      <a16:creationId xmlns:a16="http://schemas.microsoft.com/office/drawing/2014/main" id="{ECBA6647-E76E-4B74-A980-2814A3DF68EC}"/>
                    </a:ext>
                  </a:extLst>
                </p:cNvPr>
                <p:cNvSpPr/>
                <p:nvPr/>
              </p:nvSpPr>
              <p:spPr>
                <a:xfrm>
                  <a:off x="24765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7" name="正方形/長方形 316">
                  <a:extLst>
                    <a:ext uri="{FF2B5EF4-FFF2-40B4-BE49-F238E27FC236}">
                      <a16:creationId xmlns:a16="http://schemas.microsoft.com/office/drawing/2014/main" id="{F1022E68-57FD-44ED-BA91-2D354071F345}"/>
                    </a:ext>
                  </a:extLst>
                </p:cNvPr>
                <p:cNvSpPr/>
                <p:nvPr/>
              </p:nvSpPr>
              <p:spPr>
                <a:xfrm>
                  <a:off x="24765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8" name="正方形/長方形 317">
                  <a:extLst>
                    <a:ext uri="{FF2B5EF4-FFF2-40B4-BE49-F238E27FC236}">
                      <a16:creationId xmlns:a16="http://schemas.microsoft.com/office/drawing/2014/main" id="{CA448B0F-F437-49AB-9847-0F8347671A44}"/>
                    </a:ext>
                  </a:extLst>
                </p:cNvPr>
                <p:cNvSpPr/>
                <p:nvPr/>
              </p:nvSpPr>
              <p:spPr>
                <a:xfrm>
                  <a:off x="30734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9" name="正方形/長方形 318">
                  <a:extLst>
                    <a:ext uri="{FF2B5EF4-FFF2-40B4-BE49-F238E27FC236}">
                      <a16:creationId xmlns:a16="http://schemas.microsoft.com/office/drawing/2014/main" id="{C0071B07-F8E5-41FE-9B40-2BDA94C51559}"/>
                    </a:ext>
                  </a:extLst>
                </p:cNvPr>
                <p:cNvSpPr/>
                <p:nvPr/>
              </p:nvSpPr>
              <p:spPr>
                <a:xfrm>
                  <a:off x="30734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0" name="正方形/長方形 319">
                  <a:extLst>
                    <a:ext uri="{FF2B5EF4-FFF2-40B4-BE49-F238E27FC236}">
                      <a16:creationId xmlns:a16="http://schemas.microsoft.com/office/drawing/2014/main" id="{047283B1-B671-4E52-8276-E0BDF9EE51E1}"/>
                    </a:ext>
                  </a:extLst>
                </p:cNvPr>
                <p:cNvSpPr/>
                <p:nvPr/>
              </p:nvSpPr>
              <p:spPr>
                <a:xfrm>
                  <a:off x="30734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1" name="正方形/長方形 320">
                  <a:extLst>
                    <a:ext uri="{FF2B5EF4-FFF2-40B4-BE49-F238E27FC236}">
                      <a16:creationId xmlns:a16="http://schemas.microsoft.com/office/drawing/2014/main" id="{D612F050-3867-47E3-A87B-A5B76D34CF8E}"/>
                    </a:ext>
                  </a:extLst>
                </p:cNvPr>
                <p:cNvSpPr/>
                <p:nvPr/>
              </p:nvSpPr>
              <p:spPr>
                <a:xfrm>
                  <a:off x="36703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2" name="正方形/長方形 321">
                  <a:extLst>
                    <a:ext uri="{FF2B5EF4-FFF2-40B4-BE49-F238E27FC236}">
                      <a16:creationId xmlns:a16="http://schemas.microsoft.com/office/drawing/2014/main" id="{3A74CA83-DC4F-45AA-AA77-EAD076EC9BEF}"/>
                    </a:ext>
                  </a:extLst>
                </p:cNvPr>
                <p:cNvSpPr/>
                <p:nvPr/>
              </p:nvSpPr>
              <p:spPr>
                <a:xfrm>
                  <a:off x="36703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3" name="正方形/長方形 322">
                  <a:extLst>
                    <a:ext uri="{FF2B5EF4-FFF2-40B4-BE49-F238E27FC236}">
                      <a16:creationId xmlns:a16="http://schemas.microsoft.com/office/drawing/2014/main" id="{E24AF011-4260-4831-A781-69278A819745}"/>
                    </a:ext>
                  </a:extLst>
                </p:cNvPr>
                <p:cNvSpPr/>
                <p:nvPr/>
              </p:nvSpPr>
              <p:spPr>
                <a:xfrm>
                  <a:off x="36703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EFF3FFBE-E051-4FD5-9727-916070F21AA4}"/>
                  </a:ext>
                </a:extLst>
              </p:cNvPr>
              <p:cNvGrpSpPr/>
              <p:nvPr/>
            </p:nvGrpSpPr>
            <p:grpSpPr>
              <a:xfrm>
                <a:off x="6654800" y="1104900"/>
                <a:ext cx="2387600" cy="2590800"/>
                <a:chOff x="1879600" y="1104900"/>
                <a:chExt cx="2387600" cy="2590800"/>
              </a:xfrm>
              <a:noFill/>
            </p:grpSpPr>
            <p:sp>
              <p:nvSpPr>
                <p:cNvPr id="326" name="正方形/長方形 325">
                  <a:extLst>
                    <a:ext uri="{FF2B5EF4-FFF2-40B4-BE49-F238E27FC236}">
                      <a16:creationId xmlns:a16="http://schemas.microsoft.com/office/drawing/2014/main" id="{93E4AA56-6C25-46A8-BDBF-E7AFE88152D8}"/>
                    </a:ext>
                  </a:extLst>
                </p:cNvPr>
                <p:cNvSpPr/>
                <p:nvPr/>
              </p:nvSpPr>
              <p:spPr>
                <a:xfrm>
                  <a:off x="18796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7" name="正方形/長方形 326">
                  <a:extLst>
                    <a:ext uri="{FF2B5EF4-FFF2-40B4-BE49-F238E27FC236}">
                      <a16:creationId xmlns:a16="http://schemas.microsoft.com/office/drawing/2014/main" id="{87BE17F1-F067-4F8B-AA68-12ED11F31C2B}"/>
                    </a:ext>
                  </a:extLst>
                </p:cNvPr>
                <p:cNvSpPr/>
                <p:nvPr/>
              </p:nvSpPr>
              <p:spPr>
                <a:xfrm>
                  <a:off x="18796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8" name="正方形/長方形 327">
                  <a:extLst>
                    <a:ext uri="{FF2B5EF4-FFF2-40B4-BE49-F238E27FC236}">
                      <a16:creationId xmlns:a16="http://schemas.microsoft.com/office/drawing/2014/main" id="{E5B67BA5-D0C5-46A6-9BBB-298207C57FA8}"/>
                    </a:ext>
                  </a:extLst>
                </p:cNvPr>
                <p:cNvSpPr/>
                <p:nvPr/>
              </p:nvSpPr>
              <p:spPr>
                <a:xfrm>
                  <a:off x="18796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29" name="正方形/長方形 328">
                  <a:extLst>
                    <a:ext uri="{FF2B5EF4-FFF2-40B4-BE49-F238E27FC236}">
                      <a16:creationId xmlns:a16="http://schemas.microsoft.com/office/drawing/2014/main" id="{AB45183F-CFFA-4A4F-9D29-5586CD0427C8}"/>
                    </a:ext>
                  </a:extLst>
                </p:cNvPr>
                <p:cNvSpPr/>
                <p:nvPr/>
              </p:nvSpPr>
              <p:spPr>
                <a:xfrm>
                  <a:off x="24765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0" name="正方形/長方形 329">
                  <a:extLst>
                    <a:ext uri="{FF2B5EF4-FFF2-40B4-BE49-F238E27FC236}">
                      <a16:creationId xmlns:a16="http://schemas.microsoft.com/office/drawing/2014/main" id="{3A5DB4BB-96A9-4286-BE68-507324FC997B}"/>
                    </a:ext>
                  </a:extLst>
                </p:cNvPr>
                <p:cNvSpPr/>
                <p:nvPr/>
              </p:nvSpPr>
              <p:spPr>
                <a:xfrm>
                  <a:off x="24765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1" name="正方形/長方形 330">
                  <a:extLst>
                    <a:ext uri="{FF2B5EF4-FFF2-40B4-BE49-F238E27FC236}">
                      <a16:creationId xmlns:a16="http://schemas.microsoft.com/office/drawing/2014/main" id="{9F26FB45-CDA1-4F9E-AE15-A76B23F6C592}"/>
                    </a:ext>
                  </a:extLst>
                </p:cNvPr>
                <p:cNvSpPr/>
                <p:nvPr/>
              </p:nvSpPr>
              <p:spPr>
                <a:xfrm>
                  <a:off x="24765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2" name="正方形/長方形 331">
                  <a:extLst>
                    <a:ext uri="{FF2B5EF4-FFF2-40B4-BE49-F238E27FC236}">
                      <a16:creationId xmlns:a16="http://schemas.microsoft.com/office/drawing/2014/main" id="{885201F4-B2CC-49E6-A882-D1348833FE36}"/>
                    </a:ext>
                  </a:extLst>
                </p:cNvPr>
                <p:cNvSpPr/>
                <p:nvPr/>
              </p:nvSpPr>
              <p:spPr>
                <a:xfrm>
                  <a:off x="30734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3" name="正方形/長方形 332">
                  <a:extLst>
                    <a:ext uri="{FF2B5EF4-FFF2-40B4-BE49-F238E27FC236}">
                      <a16:creationId xmlns:a16="http://schemas.microsoft.com/office/drawing/2014/main" id="{4260E995-8D23-44B8-BE84-4DC6A4C17C76}"/>
                    </a:ext>
                  </a:extLst>
                </p:cNvPr>
                <p:cNvSpPr/>
                <p:nvPr/>
              </p:nvSpPr>
              <p:spPr>
                <a:xfrm>
                  <a:off x="30734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4" name="正方形/長方形 333">
                  <a:extLst>
                    <a:ext uri="{FF2B5EF4-FFF2-40B4-BE49-F238E27FC236}">
                      <a16:creationId xmlns:a16="http://schemas.microsoft.com/office/drawing/2014/main" id="{1AEED217-7B44-49A2-9DF9-0AF34AF0CAB5}"/>
                    </a:ext>
                  </a:extLst>
                </p:cNvPr>
                <p:cNvSpPr/>
                <p:nvPr/>
              </p:nvSpPr>
              <p:spPr>
                <a:xfrm>
                  <a:off x="30734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5" name="正方形/長方形 334">
                  <a:extLst>
                    <a:ext uri="{FF2B5EF4-FFF2-40B4-BE49-F238E27FC236}">
                      <a16:creationId xmlns:a16="http://schemas.microsoft.com/office/drawing/2014/main" id="{2790EB67-550A-41B2-8631-A3E4AE77022A}"/>
                    </a:ext>
                  </a:extLst>
                </p:cNvPr>
                <p:cNvSpPr/>
                <p:nvPr/>
              </p:nvSpPr>
              <p:spPr>
                <a:xfrm>
                  <a:off x="3670300" y="11049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6" name="正方形/長方形 335">
                  <a:extLst>
                    <a:ext uri="{FF2B5EF4-FFF2-40B4-BE49-F238E27FC236}">
                      <a16:creationId xmlns:a16="http://schemas.microsoft.com/office/drawing/2014/main" id="{47807332-AEF5-446F-B521-994E0EBBFDF9}"/>
                    </a:ext>
                  </a:extLst>
                </p:cNvPr>
                <p:cNvSpPr/>
                <p:nvPr/>
              </p:nvSpPr>
              <p:spPr>
                <a:xfrm>
                  <a:off x="3670300" y="19685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7" name="正方形/長方形 336">
                  <a:extLst>
                    <a:ext uri="{FF2B5EF4-FFF2-40B4-BE49-F238E27FC236}">
                      <a16:creationId xmlns:a16="http://schemas.microsoft.com/office/drawing/2014/main" id="{3AEF1CFD-2D5F-4B7C-9E97-6D379715DAD9}"/>
                    </a:ext>
                  </a:extLst>
                </p:cNvPr>
                <p:cNvSpPr/>
                <p:nvPr/>
              </p:nvSpPr>
              <p:spPr>
                <a:xfrm>
                  <a:off x="3670300" y="2832100"/>
                  <a:ext cx="596900" cy="863600"/>
                </a:xfrm>
                <a:prstGeom prst="rect">
                  <a:avLst/>
                </a:prstGeom>
                <a:grp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BF89B137-D2E3-46B6-A294-EA88EBC9E915}"/>
                  </a:ext>
                </a:extLst>
              </p:cNvPr>
              <p:cNvGrpSpPr/>
              <p:nvPr/>
            </p:nvGrpSpPr>
            <p:grpSpPr>
              <a:xfrm>
                <a:off x="9042400" y="1104900"/>
                <a:ext cx="596900" cy="2590800"/>
                <a:chOff x="8895080" y="1104900"/>
                <a:chExt cx="596900" cy="2590800"/>
              </a:xfrm>
            </p:grpSpPr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3D6BB3FD-BAAB-49AA-B920-6F7A4DF4DE11}"/>
                    </a:ext>
                  </a:extLst>
                </p:cNvPr>
                <p:cNvSpPr/>
                <p:nvPr/>
              </p:nvSpPr>
              <p:spPr>
                <a:xfrm>
                  <a:off x="8895080" y="1104900"/>
                  <a:ext cx="596900" cy="863600"/>
                </a:xfrm>
                <a:prstGeom prst="rect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6DAFD05A-EA6A-4019-9AF2-FE39F924F7A9}"/>
                    </a:ext>
                  </a:extLst>
                </p:cNvPr>
                <p:cNvSpPr/>
                <p:nvPr/>
              </p:nvSpPr>
              <p:spPr>
                <a:xfrm>
                  <a:off x="8895080" y="1968500"/>
                  <a:ext cx="596900" cy="863600"/>
                </a:xfrm>
                <a:prstGeom prst="rect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DB344415-BBEF-4EB8-91C8-7DD77BBFCCB4}"/>
                    </a:ext>
                  </a:extLst>
                </p:cNvPr>
                <p:cNvSpPr/>
                <p:nvPr/>
              </p:nvSpPr>
              <p:spPr>
                <a:xfrm>
                  <a:off x="8895080" y="2832100"/>
                  <a:ext cx="596900" cy="863600"/>
                </a:xfrm>
                <a:prstGeom prst="rect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prstTxWarp prst="textPlain">
                    <a:avLst/>
                  </a:prstTxWarp>
                </a:bodyPr>
                <a:lstStyle/>
                <a:p>
                  <a:pPr algn="ctr"/>
                  <a:endParaRPr kumimoji="1" lang="ja-JP" altLang="en-US" sz="1400"/>
                </a:p>
              </p:txBody>
            </p:sp>
          </p:grp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5C1AAB67-BF7E-45A2-AA36-6C643CC8A027}"/>
                  </a:ext>
                </a:extLst>
              </p:cNvPr>
              <p:cNvSpPr/>
              <p:nvPr/>
            </p:nvSpPr>
            <p:spPr>
              <a:xfrm>
                <a:off x="1879600" y="36957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CE012A59-5405-496B-882C-757BD089A5E6}"/>
                  </a:ext>
                </a:extLst>
              </p:cNvPr>
              <p:cNvSpPr/>
              <p:nvPr/>
            </p:nvSpPr>
            <p:spPr>
              <a:xfrm>
                <a:off x="4267200" y="36957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0EC9AA3B-2BD3-4517-A82B-CBF3B641E794}"/>
                  </a:ext>
                </a:extLst>
              </p:cNvPr>
              <p:cNvSpPr/>
              <p:nvPr/>
            </p:nvSpPr>
            <p:spPr>
              <a:xfrm>
                <a:off x="6654800" y="36957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4D6E4A2F-9C72-4548-8139-61535BD54E0C}"/>
                </a:ext>
              </a:extLst>
            </p:cNvPr>
            <p:cNvSpPr txBox="1"/>
            <p:nvPr/>
          </p:nvSpPr>
          <p:spPr>
            <a:xfrm>
              <a:off x="2287118" y="4570511"/>
              <a:ext cx="556563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1-12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65" name="テキスト ボックス 364">
              <a:extLst>
                <a:ext uri="{FF2B5EF4-FFF2-40B4-BE49-F238E27FC236}">
                  <a16:creationId xmlns:a16="http://schemas.microsoft.com/office/drawing/2014/main" id="{E54174EE-A457-4803-96F7-14BAE76DBFF5}"/>
                </a:ext>
              </a:extLst>
            </p:cNvPr>
            <p:cNvSpPr txBox="1"/>
            <p:nvPr/>
          </p:nvSpPr>
          <p:spPr>
            <a:xfrm>
              <a:off x="4628231" y="4570511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13-24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66" name="テキスト ボックス 365">
              <a:extLst>
                <a:ext uri="{FF2B5EF4-FFF2-40B4-BE49-F238E27FC236}">
                  <a16:creationId xmlns:a16="http://schemas.microsoft.com/office/drawing/2014/main" id="{FDE6EBC6-A001-4E34-9E9C-A1031046B992}"/>
                </a:ext>
              </a:extLst>
            </p:cNvPr>
            <p:cNvSpPr txBox="1"/>
            <p:nvPr/>
          </p:nvSpPr>
          <p:spPr>
            <a:xfrm>
              <a:off x="7015831" y="4570511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25-36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68" name="テキスト ボックス 367">
              <a:extLst>
                <a:ext uri="{FF2B5EF4-FFF2-40B4-BE49-F238E27FC236}">
                  <a16:creationId xmlns:a16="http://schemas.microsoft.com/office/drawing/2014/main" id="{2CAD0E1E-6D97-422D-A81B-09FD98F5CEE1}"/>
                </a:ext>
              </a:extLst>
            </p:cNvPr>
            <p:cNvSpPr txBox="1"/>
            <p:nvPr/>
          </p:nvSpPr>
          <p:spPr>
            <a:xfrm>
              <a:off x="2884018" y="1116111"/>
              <a:ext cx="556563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1-18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E5C92F4-FD5A-4A9F-A758-7C9A924A20DF}"/>
                </a:ext>
              </a:extLst>
            </p:cNvPr>
            <p:cNvGrpSpPr/>
            <p:nvPr/>
          </p:nvGrpSpPr>
          <p:grpSpPr>
            <a:xfrm>
              <a:off x="1371600" y="838200"/>
              <a:ext cx="7162800" cy="863600"/>
              <a:chOff x="1371600" y="406400"/>
              <a:chExt cx="4775200" cy="863600"/>
            </a:xfrm>
          </p:grpSpPr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9CABA336-D5F6-47D6-9C34-359A063CB55E}"/>
                  </a:ext>
                </a:extLst>
              </p:cNvPr>
              <p:cNvSpPr/>
              <p:nvPr/>
            </p:nvSpPr>
            <p:spPr>
              <a:xfrm>
                <a:off x="1371600" y="4064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73" name="正方形/長方形 372">
                <a:extLst>
                  <a:ext uri="{FF2B5EF4-FFF2-40B4-BE49-F238E27FC236}">
                    <a16:creationId xmlns:a16="http://schemas.microsoft.com/office/drawing/2014/main" id="{7248AE33-BFD3-41F0-B88E-39034AEAC1DC}"/>
                  </a:ext>
                </a:extLst>
              </p:cNvPr>
              <p:cNvSpPr/>
              <p:nvPr/>
            </p:nvSpPr>
            <p:spPr>
              <a:xfrm>
                <a:off x="3759200" y="406400"/>
                <a:ext cx="23876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</p:grpSp>
        <p:sp>
          <p:nvSpPr>
            <p:cNvPr id="374" name="テキスト ボックス 373">
              <a:extLst>
                <a:ext uri="{FF2B5EF4-FFF2-40B4-BE49-F238E27FC236}">
                  <a16:creationId xmlns:a16="http://schemas.microsoft.com/office/drawing/2014/main" id="{29FD0FE1-0208-411D-9A9C-4371500AEB36}"/>
                </a:ext>
              </a:extLst>
            </p:cNvPr>
            <p:cNvSpPr txBox="1"/>
            <p:nvPr/>
          </p:nvSpPr>
          <p:spPr>
            <a:xfrm>
              <a:off x="6399881" y="1116111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19-36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CFF088F3-D696-4C65-B1BF-BE880C686633}"/>
                </a:ext>
              </a:extLst>
            </p:cNvPr>
            <p:cNvGrpSpPr/>
            <p:nvPr/>
          </p:nvGrpSpPr>
          <p:grpSpPr>
            <a:xfrm>
              <a:off x="1371600" y="5156200"/>
              <a:ext cx="7162800" cy="863600"/>
              <a:chOff x="1371600" y="4724400"/>
              <a:chExt cx="4775200" cy="863600"/>
            </a:xfrm>
          </p:grpSpPr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37E5990F-9A3E-4DFC-A9C1-387034ADA409}"/>
                  </a:ext>
                </a:extLst>
              </p:cNvPr>
              <p:cNvSpPr/>
              <p:nvPr/>
            </p:nvSpPr>
            <p:spPr>
              <a:xfrm>
                <a:off x="1371600" y="4724400"/>
                <a:ext cx="11938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B3796FC-642E-4417-98B6-6DEC4DB20B38}"/>
                  </a:ext>
                </a:extLst>
              </p:cNvPr>
              <p:cNvSpPr/>
              <p:nvPr/>
            </p:nvSpPr>
            <p:spPr>
              <a:xfrm>
                <a:off x="2565400" y="4724400"/>
                <a:ext cx="1193800" cy="863600"/>
              </a:xfrm>
              <a:prstGeom prst="rect">
                <a:avLst/>
              </a:prstGeom>
              <a:solidFill>
                <a:schemeClr val="tx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D84F4577-AA70-42B8-A9C6-EFD7A11EC606}"/>
                  </a:ext>
                </a:extLst>
              </p:cNvPr>
              <p:cNvSpPr/>
              <p:nvPr/>
            </p:nvSpPr>
            <p:spPr>
              <a:xfrm>
                <a:off x="3759200" y="4724400"/>
                <a:ext cx="1193800" cy="863600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79" name="正方形/長方形 378">
                <a:extLst>
                  <a:ext uri="{FF2B5EF4-FFF2-40B4-BE49-F238E27FC236}">
                    <a16:creationId xmlns:a16="http://schemas.microsoft.com/office/drawing/2014/main" id="{FDBEDD83-75AB-41C9-AAA5-E2B6ECA5A90E}"/>
                  </a:ext>
                </a:extLst>
              </p:cNvPr>
              <p:cNvSpPr/>
              <p:nvPr/>
            </p:nvSpPr>
            <p:spPr>
              <a:xfrm>
                <a:off x="4953000" y="4724400"/>
                <a:ext cx="1193800" cy="863600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 dirty="0"/>
              </a:p>
            </p:txBody>
          </p:sp>
        </p:grpSp>
        <p:sp>
          <p:nvSpPr>
            <p:cNvPr id="381" name="テキスト ボックス 380">
              <a:extLst>
                <a:ext uri="{FF2B5EF4-FFF2-40B4-BE49-F238E27FC236}">
                  <a16:creationId xmlns:a16="http://schemas.microsoft.com/office/drawing/2014/main" id="{31A16730-1587-473E-9508-247099EBD01B}"/>
                </a:ext>
              </a:extLst>
            </p:cNvPr>
            <p:cNvSpPr txBox="1"/>
            <p:nvPr/>
          </p:nvSpPr>
          <p:spPr>
            <a:xfrm>
              <a:off x="1984661" y="5406478"/>
              <a:ext cx="564577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Even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2" name="テキスト ボックス 381">
              <a:extLst>
                <a:ext uri="{FF2B5EF4-FFF2-40B4-BE49-F238E27FC236}">
                  <a16:creationId xmlns:a16="http://schemas.microsoft.com/office/drawing/2014/main" id="{FF504A1E-FEB6-4277-8269-491ECB831DAC}"/>
                </a:ext>
              </a:extLst>
            </p:cNvPr>
            <p:cNvSpPr txBox="1"/>
            <p:nvPr/>
          </p:nvSpPr>
          <p:spPr>
            <a:xfrm>
              <a:off x="7354054" y="5406478"/>
              <a:ext cx="50206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Odd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3" name="テキスト ボックス 382">
              <a:extLst>
                <a:ext uri="{FF2B5EF4-FFF2-40B4-BE49-F238E27FC236}">
                  <a16:creationId xmlns:a16="http://schemas.microsoft.com/office/drawing/2014/main" id="{1A2E4861-34D6-4FCE-8FDE-D8D7DAAAD656}"/>
                </a:ext>
              </a:extLst>
            </p:cNvPr>
            <p:cNvSpPr txBox="1"/>
            <p:nvPr/>
          </p:nvSpPr>
          <p:spPr>
            <a:xfrm>
              <a:off x="3772655" y="5406478"/>
              <a:ext cx="609462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Black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4" name="テキスト ボックス 383">
              <a:extLst>
                <a:ext uri="{FF2B5EF4-FFF2-40B4-BE49-F238E27FC236}">
                  <a16:creationId xmlns:a16="http://schemas.microsoft.com/office/drawing/2014/main" id="{B01B37DD-04C0-4A96-A5AE-3C2B0F44F76C}"/>
                </a:ext>
              </a:extLst>
            </p:cNvPr>
            <p:cNvSpPr txBox="1"/>
            <p:nvPr/>
          </p:nvSpPr>
          <p:spPr>
            <a:xfrm>
              <a:off x="5609342" y="5406478"/>
              <a:ext cx="478015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Red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5" name="テキスト ボックス 384">
              <a:extLst>
                <a:ext uri="{FF2B5EF4-FFF2-40B4-BE49-F238E27FC236}">
                  <a16:creationId xmlns:a16="http://schemas.microsoft.com/office/drawing/2014/main" id="{8B3C329C-8D3D-460E-837E-229C7DE144A1}"/>
                </a:ext>
              </a:extLst>
            </p:cNvPr>
            <p:cNvSpPr txBox="1"/>
            <p:nvPr/>
          </p:nvSpPr>
          <p:spPr>
            <a:xfrm rot="16200000">
              <a:off x="8560719" y="3694211"/>
              <a:ext cx="52931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2to1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6" name="テキスト ボックス 385">
              <a:extLst>
                <a:ext uri="{FF2B5EF4-FFF2-40B4-BE49-F238E27FC236}">
                  <a16:creationId xmlns:a16="http://schemas.microsoft.com/office/drawing/2014/main" id="{F37CB080-E911-47C3-8F12-78DB7C17A873}"/>
                </a:ext>
              </a:extLst>
            </p:cNvPr>
            <p:cNvSpPr txBox="1"/>
            <p:nvPr/>
          </p:nvSpPr>
          <p:spPr>
            <a:xfrm rot="16200000">
              <a:off x="8560719" y="2836961"/>
              <a:ext cx="52931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2to1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87" name="テキスト ボックス 386">
              <a:extLst>
                <a:ext uri="{FF2B5EF4-FFF2-40B4-BE49-F238E27FC236}">
                  <a16:creationId xmlns:a16="http://schemas.microsoft.com/office/drawing/2014/main" id="{3C7393DF-342A-44FB-B30E-4265B1472732}"/>
                </a:ext>
              </a:extLst>
            </p:cNvPr>
            <p:cNvSpPr txBox="1"/>
            <p:nvPr/>
          </p:nvSpPr>
          <p:spPr>
            <a:xfrm rot="16200000">
              <a:off x="8560719" y="1979711"/>
              <a:ext cx="529311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2to1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D774347C-0E27-4A4A-AA08-FE204DCB12A9}"/>
                </a:ext>
              </a:extLst>
            </p:cNvPr>
            <p:cNvGrpSpPr/>
            <p:nvPr/>
          </p:nvGrpSpPr>
          <p:grpSpPr>
            <a:xfrm>
              <a:off x="666750" y="1701800"/>
              <a:ext cx="704850" cy="2590800"/>
              <a:chOff x="490833" y="1701800"/>
              <a:chExt cx="859483" cy="1469064"/>
            </a:xfrm>
          </p:grpSpPr>
          <p:sp>
            <p:nvSpPr>
              <p:cNvPr id="388" name="矢印: 五方向 387">
                <a:extLst>
                  <a:ext uri="{FF2B5EF4-FFF2-40B4-BE49-F238E27FC236}">
                    <a16:creationId xmlns:a16="http://schemas.microsoft.com/office/drawing/2014/main" id="{10D03BAC-1D48-4A5E-8F38-CC7B1AF2B7BC}"/>
                  </a:ext>
                </a:extLst>
              </p:cNvPr>
              <p:cNvSpPr/>
              <p:nvPr/>
            </p:nvSpPr>
            <p:spPr>
              <a:xfrm rot="10800000">
                <a:off x="490833" y="1701800"/>
                <a:ext cx="859483" cy="734532"/>
              </a:xfrm>
              <a:prstGeom prst="homePlate">
                <a:avLst>
                  <a:gd name="adj" fmla="val 29252"/>
                </a:avLst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391" name="矢印: 五方向 390">
                <a:extLst>
                  <a:ext uri="{FF2B5EF4-FFF2-40B4-BE49-F238E27FC236}">
                    <a16:creationId xmlns:a16="http://schemas.microsoft.com/office/drawing/2014/main" id="{77FCDA2B-CA01-4FED-BCFD-3629432EA065}"/>
                  </a:ext>
                </a:extLst>
              </p:cNvPr>
              <p:cNvSpPr/>
              <p:nvPr/>
            </p:nvSpPr>
            <p:spPr>
              <a:xfrm rot="10800000">
                <a:off x="490833" y="2436332"/>
                <a:ext cx="859483" cy="734532"/>
              </a:xfrm>
              <a:prstGeom prst="homePlate">
                <a:avLst>
                  <a:gd name="adj" fmla="val 29252"/>
                </a:avLst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Plain">
                  <a:avLst/>
                </a:prstTxWarp>
              </a:bodyPr>
              <a:lstStyle/>
              <a:p>
                <a:pPr algn="ctr"/>
                <a:endParaRPr kumimoji="1" lang="ja-JP" altLang="en-US" sz="1400"/>
              </a:p>
            </p:txBody>
          </p:sp>
        </p:grpSp>
        <p:sp>
          <p:nvSpPr>
            <p:cNvPr id="393" name="テキスト ボックス 392">
              <a:extLst>
                <a:ext uri="{FF2B5EF4-FFF2-40B4-BE49-F238E27FC236}">
                  <a16:creationId xmlns:a16="http://schemas.microsoft.com/office/drawing/2014/main" id="{6DAD34E9-C93B-47A2-88BA-F55097A40874}"/>
                </a:ext>
              </a:extLst>
            </p:cNvPr>
            <p:cNvSpPr txBox="1"/>
            <p:nvPr/>
          </p:nvSpPr>
          <p:spPr>
            <a:xfrm rot="16200000">
              <a:off x="926855" y="34910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94" name="テキスト ボックス 393">
              <a:extLst>
                <a:ext uri="{FF2B5EF4-FFF2-40B4-BE49-F238E27FC236}">
                  <a16:creationId xmlns:a16="http://schemas.microsoft.com/office/drawing/2014/main" id="{5EA5F163-E6FB-4C97-9926-9EB41500E6D8}"/>
                </a:ext>
              </a:extLst>
            </p:cNvPr>
            <p:cNvSpPr txBox="1"/>
            <p:nvPr/>
          </p:nvSpPr>
          <p:spPr>
            <a:xfrm rot="16200000">
              <a:off x="880370" y="2216653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00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A0E01F76-7AB6-4475-AAA6-17D40CA08472}"/>
                </a:ext>
              </a:extLst>
            </p:cNvPr>
            <p:cNvSpPr/>
            <p:nvPr/>
          </p:nvSpPr>
          <p:spPr>
            <a:xfrm>
              <a:off x="1446837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C2AAC897-2BB4-4250-A05B-3738ECE0D00B}"/>
                </a:ext>
              </a:extLst>
            </p:cNvPr>
            <p:cNvSpPr/>
            <p:nvPr/>
          </p:nvSpPr>
          <p:spPr>
            <a:xfrm>
              <a:off x="2037415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B7239744-5A4B-48E4-BD38-397BA36AED3B}"/>
                </a:ext>
              </a:extLst>
            </p:cNvPr>
            <p:cNvSpPr/>
            <p:nvPr/>
          </p:nvSpPr>
          <p:spPr>
            <a:xfrm>
              <a:off x="3233811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7DCBAAC7-AAB3-49C8-8AD4-84FF27BCE2EF}"/>
                </a:ext>
              </a:extLst>
            </p:cNvPr>
            <p:cNvSpPr/>
            <p:nvPr/>
          </p:nvSpPr>
          <p:spPr>
            <a:xfrm>
              <a:off x="2635613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65BFCAA6-A669-44FF-9FA3-9AD65429A546}"/>
                </a:ext>
              </a:extLst>
            </p:cNvPr>
            <p:cNvSpPr/>
            <p:nvPr/>
          </p:nvSpPr>
          <p:spPr>
            <a:xfrm>
              <a:off x="3832009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41E3D8F2-53D4-4D86-8986-AE59FC303350}"/>
                </a:ext>
              </a:extLst>
            </p:cNvPr>
            <p:cNvSpPr/>
            <p:nvPr/>
          </p:nvSpPr>
          <p:spPr>
            <a:xfrm>
              <a:off x="4430207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8A8A4BFB-A676-4DD8-BB70-6C07E088CB7C}"/>
                </a:ext>
              </a:extLst>
            </p:cNvPr>
            <p:cNvSpPr/>
            <p:nvPr/>
          </p:nvSpPr>
          <p:spPr>
            <a:xfrm>
              <a:off x="5626603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6" name="楕円 405">
              <a:extLst>
                <a:ext uri="{FF2B5EF4-FFF2-40B4-BE49-F238E27FC236}">
                  <a16:creationId xmlns:a16="http://schemas.microsoft.com/office/drawing/2014/main" id="{9E7C14E8-6FA2-4638-A42F-ED452BC159F9}"/>
                </a:ext>
              </a:extLst>
            </p:cNvPr>
            <p:cNvSpPr/>
            <p:nvPr/>
          </p:nvSpPr>
          <p:spPr>
            <a:xfrm>
              <a:off x="5028405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7" name="楕円 406">
              <a:extLst>
                <a:ext uri="{FF2B5EF4-FFF2-40B4-BE49-F238E27FC236}">
                  <a16:creationId xmlns:a16="http://schemas.microsoft.com/office/drawing/2014/main" id="{EB950318-99CC-4882-8FF2-28A443B87B13}"/>
                </a:ext>
              </a:extLst>
            </p:cNvPr>
            <p:cNvSpPr/>
            <p:nvPr/>
          </p:nvSpPr>
          <p:spPr>
            <a:xfrm>
              <a:off x="6224801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8" name="楕円 407">
              <a:extLst>
                <a:ext uri="{FF2B5EF4-FFF2-40B4-BE49-F238E27FC236}">
                  <a16:creationId xmlns:a16="http://schemas.microsoft.com/office/drawing/2014/main" id="{E5843ACA-9704-466F-9991-35F396662D2E}"/>
                </a:ext>
              </a:extLst>
            </p:cNvPr>
            <p:cNvSpPr/>
            <p:nvPr/>
          </p:nvSpPr>
          <p:spPr>
            <a:xfrm>
              <a:off x="7421197" y="176784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9" name="楕円 408">
              <a:extLst>
                <a:ext uri="{FF2B5EF4-FFF2-40B4-BE49-F238E27FC236}">
                  <a16:creationId xmlns:a16="http://schemas.microsoft.com/office/drawing/2014/main" id="{2AB5505A-7CBD-4026-B35E-FFD866726903}"/>
                </a:ext>
              </a:extLst>
            </p:cNvPr>
            <p:cNvSpPr/>
            <p:nvPr/>
          </p:nvSpPr>
          <p:spPr>
            <a:xfrm>
              <a:off x="6822999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10" name="楕円 409">
              <a:extLst>
                <a:ext uri="{FF2B5EF4-FFF2-40B4-BE49-F238E27FC236}">
                  <a16:creationId xmlns:a16="http://schemas.microsoft.com/office/drawing/2014/main" id="{EEB23CE1-C221-4253-B2BE-5937400237F1}"/>
                </a:ext>
              </a:extLst>
            </p:cNvPr>
            <p:cNvSpPr/>
            <p:nvPr/>
          </p:nvSpPr>
          <p:spPr>
            <a:xfrm>
              <a:off x="8019394" y="176784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23" name="テキスト ボックス 422">
              <a:extLst>
                <a:ext uri="{FF2B5EF4-FFF2-40B4-BE49-F238E27FC236}">
                  <a16:creationId xmlns:a16="http://schemas.microsoft.com/office/drawing/2014/main" id="{46F2F0B7-EEEA-4FCD-ADCA-3D5A666C99FC}"/>
                </a:ext>
              </a:extLst>
            </p:cNvPr>
            <p:cNvSpPr txBox="1"/>
            <p:nvPr/>
          </p:nvSpPr>
          <p:spPr>
            <a:xfrm rot="16200000">
              <a:off x="1536422" y="19797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4" name="テキスト ボックス 423">
              <a:extLst>
                <a:ext uri="{FF2B5EF4-FFF2-40B4-BE49-F238E27FC236}">
                  <a16:creationId xmlns:a16="http://schemas.microsoft.com/office/drawing/2014/main" id="{69B2E5F2-4291-4439-BCA5-D7A12E6A11A7}"/>
                </a:ext>
              </a:extLst>
            </p:cNvPr>
            <p:cNvSpPr txBox="1"/>
            <p:nvPr/>
          </p:nvSpPr>
          <p:spPr>
            <a:xfrm rot="16200000">
              <a:off x="2130783" y="19797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5" name="テキスト ボックス 424">
              <a:extLst>
                <a:ext uri="{FF2B5EF4-FFF2-40B4-BE49-F238E27FC236}">
                  <a16:creationId xmlns:a16="http://schemas.microsoft.com/office/drawing/2014/main" id="{9B1FEE8B-CABF-424F-AD88-1FABA9F79EFF}"/>
                </a:ext>
              </a:extLst>
            </p:cNvPr>
            <p:cNvSpPr txBox="1"/>
            <p:nvPr/>
          </p:nvSpPr>
          <p:spPr>
            <a:xfrm rot="16200000">
              <a:off x="2725143" y="197971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9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6" name="テキスト ボックス 425">
              <a:extLst>
                <a:ext uri="{FF2B5EF4-FFF2-40B4-BE49-F238E27FC236}">
                  <a16:creationId xmlns:a16="http://schemas.microsoft.com/office/drawing/2014/main" id="{32BFEED2-C318-40CB-AD93-FD9C36212317}"/>
                </a:ext>
              </a:extLst>
            </p:cNvPr>
            <p:cNvSpPr txBox="1"/>
            <p:nvPr/>
          </p:nvSpPr>
          <p:spPr>
            <a:xfrm rot="16200000">
              <a:off x="327301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7" name="テキスト ボックス 426">
              <a:extLst>
                <a:ext uri="{FF2B5EF4-FFF2-40B4-BE49-F238E27FC236}">
                  <a16:creationId xmlns:a16="http://schemas.microsoft.com/office/drawing/2014/main" id="{4FE9CB6C-1875-4EC1-B913-9F9D56DC008A}"/>
                </a:ext>
              </a:extLst>
            </p:cNvPr>
            <p:cNvSpPr txBox="1"/>
            <p:nvPr/>
          </p:nvSpPr>
          <p:spPr>
            <a:xfrm rot="16200000">
              <a:off x="387499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8" name="テキスト ボックス 427">
              <a:extLst>
                <a:ext uri="{FF2B5EF4-FFF2-40B4-BE49-F238E27FC236}">
                  <a16:creationId xmlns:a16="http://schemas.microsoft.com/office/drawing/2014/main" id="{12DE8DF8-A449-4D7F-8070-91F5C2E49983}"/>
                </a:ext>
              </a:extLst>
            </p:cNvPr>
            <p:cNvSpPr txBox="1"/>
            <p:nvPr/>
          </p:nvSpPr>
          <p:spPr>
            <a:xfrm rot="16200000">
              <a:off x="4469358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29" name="テキスト ボックス 428">
              <a:extLst>
                <a:ext uri="{FF2B5EF4-FFF2-40B4-BE49-F238E27FC236}">
                  <a16:creationId xmlns:a16="http://schemas.microsoft.com/office/drawing/2014/main" id="{A6FCF77B-0AF0-49C7-9D01-53CD203391EA}"/>
                </a:ext>
              </a:extLst>
            </p:cNvPr>
            <p:cNvSpPr txBox="1"/>
            <p:nvPr/>
          </p:nvSpPr>
          <p:spPr>
            <a:xfrm rot="16200000">
              <a:off x="5078956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0" name="テキスト ボックス 429">
              <a:extLst>
                <a:ext uri="{FF2B5EF4-FFF2-40B4-BE49-F238E27FC236}">
                  <a16:creationId xmlns:a16="http://schemas.microsoft.com/office/drawing/2014/main" id="{A36BCFB5-2824-4658-AF00-88AEA233A378}"/>
                </a:ext>
              </a:extLst>
            </p:cNvPr>
            <p:cNvSpPr txBox="1"/>
            <p:nvPr/>
          </p:nvSpPr>
          <p:spPr>
            <a:xfrm rot="16200000">
              <a:off x="567331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1" name="テキスト ボックス 430">
              <a:extLst>
                <a:ext uri="{FF2B5EF4-FFF2-40B4-BE49-F238E27FC236}">
                  <a16:creationId xmlns:a16="http://schemas.microsoft.com/office/drawing/2014/main" id="{99D8C796-25C1-45AD-877B-F0B7A31E6769}"/>
                </a:ext>
              </a:extLst>
            </p:cNvPr>
            <p:cNvSpPr txBox="1"/>
            <p:nvPr/>
          </p:nvSpPr>
          <p:spPr>
            <a:xfrm rot="16200000">
              <a:off x="6267677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27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2" name="テキスト ボックス 431">
              <a:extLst>
                <a:ext uri="{FF2B5EF4-FFF2-40B4-BE49-F238E27FC236}">
                  <a16:creationId xmlns:a16="http://schemas.microsoft.com/office/drawing/2014/main" id="{97762150-9AE5-4EDC-894E-7CDE24B4BC26}"/>
                </a:ext>
              </a:extLst>
            </p:cNvPr>
            <p:cNvSpPr txBox="1"/>
            <p:nvPr/>
          </p:nvSpPr>
          <p:spPr>
            <a:xfrm rot="16200000">
              <a:off x="6862038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3" name="テキスト ボックス 432">
              <a:extLst>
                <a:ext uri="{FF2B5EF4-FFF2-40B4-BE49-F238E27FC236}">
                  <a16:creationId xmlns:a16="http://schemas.microsoft.com/office/drawing/2014/main" id="{1C5E6335-D22A-4B18-8681-5309305CA89C}"/>
                </a:ext>
              </a:extLst>
            </p:cNvPr>
            <p:cNvSpPr txBox="1"/>
            <p:nvPr/>
          </p:nvSpPr>
          <p:spPr>
            <a:xfrm rot="16200000">
              <a:off x="7464018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4" name="テキスト ボックス 433">
              <a:extLst>
                <a:ext uri="{FF2B5EF4-FFF2-40B4-BE49-F238E27FC236}">
                  <a16:creationId xmlns:a16="http://schemas.microsoft.com/office/drawing/2014/main" id="{951B2C12-C6F9-41C9-98A6-7388D776D1A9}"/>
                </a:ext>
              </a:extLst>
            </p:cNvPr>
            <p:cNvSpPr txBox="1"/>
            <p:nvPr/>
          </p:nvSpPr>
          <p:spPr>
            <a:xfrm rot="16200000">
              <a:off x="8058379" y="197971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5" name="楕円 434">
              <a:extLst>
                <a:ext uri="{FF2B5EF4-FFF2-40B4-BE49-F238E27FC236}">
                  <a16:creationId xmlns:a16="http://schemas.microsoft.com/office/drawing/2014/main" id="{5125549D-ADF4-4A68-827D-93501274C8D4}"/>
                </a:ext>
              </a:extLst>
            </p:cNvPr>
            <p:cNvSpPr/>
            <p:nvPr/>
          </p:nvSpPr>
          <p:spPr>
            <a:xfrm>
              <a:off x="1446837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6" name="楕円 435">
              <a:extLst>
                <a:ext uri="{FF2B5EF4-FFF2-40B4-BE49-F238E27FC236}">
                  <a16:creationId xmlns:a16="http://schemas.microsoft.com/office/drawing/2014/main" id="{DF2E33A5-3CB9-48E0-A07D-4A99AA305A65}"/>
                </a:ext>
              </a:extLst>
            </p:cNvPr>
            <p:cNvSpPr/>
            <p:nvPr/>
          </p:nvSpPr>
          <p:spPr>
            <a:xfrm>
              <a:off x="2037415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7" name="楕円 436">
              <a:extLst>
                <a:ext uri="{FF2B5EF4-FFF2-40B4-BE49-F238E27FC236}">
                  <a16:creationId xmlns:a16="http://schemas.microsoft.com/office/drawing/2014/main" id="{C1B0FD9C-D67A-4127-8D56-3562E4B2CDF2}"/>
                </a:ext>
              </a:extLst>
            </p:cNvPr>
            <p:cNvSpPr/>
            <p:nvPr/>
          </p:nvSpPr>
          <p:spPr>
            <a:xfrm>
              <a:off x="3233811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8" name="楕円 437">
              <a:extLst>
                <a:ext uri="{FF2B5EF4-FFF2-40B4-BE49-F238E27FC236}">
                  <a16:creationId xmlns:a16="http://schemas.microsoft.com/office/drawing/2014/main" id="{14527658-649F-4E49-84E3-AB8D805B06D2}"/>
                </a:ext>
              </a:extLst>
            </p:cNvPr>
            <p:cNvSpPr/>
            <p:nvPr/>
          </p:nvSpPr>
          <p:spPr>
            <a:xfrm>
              <a:off x="2635613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39" name="楕円 438">
              <a:extLst>
                <a:ext uri="{FF2B5EF4-FFF2-40B4-BE49-F238E27FC236}">
                  <a16:creationId xmlns:a16="http://schemas.microsoft.com/office/drawing/2014/main" id="{71F2ACF2-5D6B-43D0-845D-E3994E1FBE72}"/>
                </a:ext>
              </a:extLst>
            </p:cNvPr>
            <p:cNvSpPr/>
            <p:nvPr/>
          </p:nvSpPr>
          <p:spPr>
            <a:xfrm>
              <a:off x="3832009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0" name="楕円 439">
              <a:extLst>
                <a:ext uri="{FF2B5EF4-FFF2-40B4-BE49-F238E27FC236}">
                  <a16:creationId xmlns:a16="http://schemas.microsoft.com/office/drawing/2014/main" id="{D7445A65-9365-47E0-BF78-8CD09566EB08}"/>
                </a:ext>
              </a:extLst>
            </p:cNvPr>
            <p:cNvSpPr/>
            <p:nvPr/>
          </p:nvSpPr>
          <p:spPr>
            <a:xfrm>
              <a:off x="4430207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1" name="楕円 440">
              <a:extLst>
                <a:ext uri="{FF2B5EF4-FFF2-40B4-BE49-F238E27FC236}">
                  <a16:creationId xmlns:a16="http://schemas.microsoft.com/office/drawing/2014/main" id="{80045266-7085-48EB-AB51-C046FD524607}"/>
                </a:ext>
              </a:extLst>
            </p:cNvPr>
            <p:cNvSpPr/>
            <p:nvPr/>
          </p:nvSpPr>
          <p:spPr>
            <a:xfrm>
              <a:off x="5626603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2" name="楕円 441">
              <a:extLst>
                <a:ext uri="{FF2B5EF4-FFF2-40B4-BE49-F238E27FC236}">
                  <a16:creationId xmlns:a16="http://schemas.microsoft.com/office/drawing/2014/main" id="{010FE6C8-A46A-4DFE-BCCE-7EDC472667D2}"/>
                </a:ext>
              </a:extLst>
            </p:cNvPr>
            <p:cNvSpPr/>
            <p:nvPr/>
          </p:nvSpPr>
          <p:spPr>
            <a:xfrm>
              <a:off x="5028405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E094F395-5A51-4A22-B3D7-4033E7D27DFB}"/>
                </a:ext>
              </a:extLst>
            </p:cNvPr>
            <p:cNvSpPr/>
            <p:nvPr/>
          </p:nvSpPr>
          <p:spPr>
            <a:xfrm>
              <a:off x="6224801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4" name="楕円 443">
              <a:extLst>
                <a:ext uri="{FF2B5EF4-FFF2-40B4-BE49-F238E27FC236}">
                  <a16:creationId xmlns:a16="http://schemas.microsoft.com/office/drawing/2014/main" id="{9204761A-DE38-497D-8CA1-EEBD53B50ADA}"/>
                </a:ext>
              </a:extLst>
            </p:cNvPr>
            <p:cNvSpPr/>
            <p:nvPr/>
          </p:nvSpPr>
          <p:spPr>
            <a:xfrm>
              <a:off x="7421197" y="263652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5" name="楕円 444">
              <a:extLst>
                <a:ext uri="{FF2B5EF4-FFF2-40B4-BE49-F238E27FC236}">
                  <a16:creationId xmlns:a16="http://schemas.microsoft.com/office/drawing/2014/main" id="{D6A03151-8BB9-420C-A8FF-B6A6FE8924E7}"/>
                </a:ext>
              </a:extLst>
            </p:cNvPr>
            <p:cNvSpPr/>
            <p:nvPr/>
          </p:nvSpPr>
          <p:spPr>
            <a:xfrm>
              <a:off x="6822999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6" name="楕円 445">
              <a:extLst>
                <a:ext uri="{FF2B5EF4-FFF2-40B4-BE49-F238E27FC236}">
                  <a16:creationId xmlns:a16="http://schemas.microsoft.com/office/drawing/2014/main" id="{4BF80362-25AA-4CE6-AD76-6A294D253999}"/>
                </a:ext>
              </a:extLst>
            </p:cNvPr>
            <p:cNvSpPr/>
            <p:nvPr/>
          </p:nvSpPr>
          <p:spPr>
            <a:xfrm>
              <a:off x="8019394" y="263652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47" name="テキスト ボックス 446">
              <a:extLst>
                <a:ext uri="{FF2B5EF4-FFF2-40B4-BE49-F238E27FC236}">
                  <a16:creationId xmlns:a16="http://schemas.microsoft.com/office/drawing/2014/main" id="{1F81D1D4-4562-41D6-B9ED-9BCBD7040159}"/>
                </a:ext>
              </a:extLst>
            </p:cNvPr>
            <p:cNvSpPr txBox="1"/>
            <p:nvPr/>
          </p:nvSpPr>
          <p:spPr>
            <a:xfrm rot="16200000">
              <a:off x="1536422" y="284839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48" name="テキスト ボックス 447">
              <a:extLst>
                <a:ext uri="{FF2B5EF4-FFF2-40B4-BE49-F238E27FC236}">
                  <a16:creationId xmlns:a16="http://schemas.microsoft.com/office/drawing/2014/main" id="{79A6071F-C2E6-4EEB-AA77-858F395A9232}"/>
                </a:ext>
              </a:extLst>
            </p:cNvPr>
            <p:cNvSpPr txBox="1"/>
            <p:nvPr/>
          </p:nvSpPr>
          <p:spPr>
            <a:xfrm rot="16200000">
              <a:off x="2130783" y="284839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49" name="テキスト ボックス 448">
              <a:extLst>
                <a:ext uri="{FF2B5EF4-FFF2-40B4-BE49-F238E27FC236}">
                  <a16:creationId xmlns:a16="http://schemas.microsoft.com/office/drawing/2014/main" id="{3B928870-F6CA-40B7-88FD-49EE2C325D92}"/>
                </a:ext>
              </a:extLst>
            </p:cNvPr>
            <p:cNvSpPr txBox="1"/>
            <p:nvPr/>
          </p:nvSpPr>
          <p:spPr>
            <a:xfrm rot="16200000">
              <a:off x="2725143" y="284839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0" name="テキスト ボックス 449">
              <a:extLst>
                <a:ext uri="{FF2B5EF4-FFF2-40B4-BE49-F238E27FC236}">
                  <a16:creationId xmlns:a16="http://schemas.microsoft.com/office/drawing/2014/main" id="{4340D855-7832-484F-B659-D1CFC0268E5D}"/>
                </a:ext>
              </a:extLst>
            </p:cNvPr>
            <p:cNvSpPr txBox="1"/>
            <p:nvPr/>
          </p:nvSpPr>
          <p:spPr>
            <a:xfrm rot="16200000">
              <a:off x="327301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1" name="テキスト ボックス 450">
              <a:extLst>
                <a:ext uri="{FF2B5EF4-FFF2-40B4-BE49-F238E27FC236}">
                  <a16:creationId xmlns:a16="http://schemas.microsoft.com/office/drawing/2014/main" id="{A3C831DE-68C6-4508-A45E-4011A02E0121}"/>
                </a:ext>
              </a:extLst>
            </p:cNvPr>
            <p:cNvSpPr txBox="1"/>
            <p:nvPr/>
          </p:nvSpPr>
          <p:spPr>
            <a:xfrm rot="16200000">
              <a:off x="387499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2" name="テキスト ボックス 451">
              <a:extLst>
                <a:ext uri="{FF2B5EF4-FFF2-40B4-BE49-F238E27FC236}">
                  <a16:creationId xmlns:a16="http://schemas.microsoft.com/office/drawing/2014/main" id="{500A169D-3508-4758-AB46-F6B67CD46A71}"/>
                </a:ext>
              </a:extLst>
            </p:cNvPr>
            <p:cNvSpPr txBox="1"/>
            <p:nvPr/>
          </p:nvSpPr>
          <p:spPr>
            <a:xfrm rot="16200000">
              <a:off x="4469358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17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3" name="テキスト ボックス 452">
              <a:extLst>
                <a:ext uri="{FF2B5EF4-FFF2-40B4-BE49-F238E27FC236}">
                  <a16:creationId xmlns:a16="http://schemas.microsoft.com/office/drawing/2014/main" id="{A63A6C21-2854-439F-B23E-5653708D0F2A}"/>
                </a:ext>
              </a:extLst>
            </p:cNvPr>
            <p:cNvSpPr txBox="1"/>
            <p:nvPr/>
          </p:nvSpPr>
          <p:spPr>
            <a:xfrm rot="16200000">
              <a:off x="5078956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4" name="テキスト ボックス 453">
              <a:extLst>
                <a:ext uri="{FF2B5EF4-FFF2-40B4-BE49-F238E27FC236}">
                  <a16:creationId xmlns:a16="http://schemas.microsoft.com/office/drawing/2014/main" id="{AF704E2C-5233-4BCC-8435-D7E427679F79}"/>
                </a:ext>
              </a:extLst>
            </p:cNvPr>
            <p:cNvSpPr txBox="1"/>
            <p:nvPr/>
          </p:nvSpPr>
          <p:spPr>
            <a:xfrm rot="16200000">
              <a:off x="567331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5" name="テキスト ボックス 454">
              <a:extLst>
                <a:ext uri="{FF2B5EF4-FFF2-40B4-BE49-F238E27FC236}">
                  <a16:creationId xmlns:a16="http://schemas.microsoft.com/office/drawing/2014/main" id="{C63F4087-E155-4FA3-A591-C987AF4D6E27}"/>
                </a:ext>
              </a:extLst>
            </p:cNvPr>
            <p:cNvSpPr txBox="1"/>
            <p:nvPr/>
          </p:nvSpPr>
          <p:spPr>
            <a:xfrm rot="16200000">
              <a:off x="6267677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6" name="テキスト ボックス 455">
              <a:extLst>
                <a:ext uri="{FF2B5EF4-FFF2-40B4-BE49-F238E27FC236}">
                  <a16:creationId xmlns:a16="http://schemas.microsoft.com/office/drawing/2014/main" id="{3962DA99-4C49-4D6F-BEED-FDBE1FE5FEE3}"/>
                </a:ext>
              </a:extLst>
            </p:cNvPr>
            <p:cNvSpPr txBox="1"/>
            <p:nvPr/>
          </p:nvSpPr>
          <p:spPr>
            <a:xfrm rot="16200000">
              <a:off x="6862038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29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7" name="テキスト ボックス 456">
              <a:extLst>
                <a:ext uri="{FF2B5EF4-FFF2-40B4-BE49-F238E27FC236}">
                  <a16:creationId xmlns:a16="http://schemas.microsoft.com/office/drawing/2014/main" id="{0D577415-F794-4739-9193-F94E96BA8A87}"/>
                </a:ext>
              </a:extLst>
            </p:cNvPr>
            <p:cNvSpPr txBox="1"/>
            <p:nvPr/>
          </p:nvSpPr>
          <p:spPr>
            <a:xfrm rot="16200000">
              <a:off x="7464018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8" name="テキスト ボックス 457">
              <a:extLst>
                <a:ext uri="{FF2B5EF4-FFF2-40B4-BE49-F238E27FC236}">
                  <a16:creationId xmlns:a16="http://schemas.microsoft.com/office/drawing/2014/main" id="{E21531A2-E7F5-4CA2-B8D7-2EDCEDEEFC7C}"/>
                </a:ext>
              </a:extLst>
            </p:cNvPr>
            <p:cNvSpPr txBox="1"/>
            <p:nvPr/>
          </p:nvSpPr>
          <p:spPr>
            <a:xfrm rot="16200000">
              <a:off x="8058379" y="284839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59" name="楕円 458">
              <a:extLst>
                <a:ext uri="{FF2B5EF4-FFF2-40B4-BE49-F238E27FC236}">
                  <a16:creationId xmlns:a16="http://schemas.microsoft.com/office/drawing/2014/main" id="{7EC9E245-0A9C-4D5A-BD46-9E60F79AB907}"/>
                </a:ext>
              </a:extLst>
            </p:cNvPr>
            <p:cNvSpPr/>
            <p:nvPr/>
          </p:nvSpPr>
          <p:spPr>
            <a:xfrm>
              <a:off x="1446837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0" name="楕円 459">
              <a:extLst>
                <a:ext uri="{FF2B5EF4-FFF2-40B4-BE49-F238E27FC236}">
                  <a16:creationId xmlns:a16="http://schemas.microsoft.com/office/drawing/2014/main" id="{6722FE9C-FB12-489E-96C1-E8B1C9F20862}"/>
                </a:ext>
              </a:extLst>
            </p:cNvPr>
            <p:cNvSpPr/>
            <p:nvPr/>
          </p:nvSpPr>
          <p:spPr>
            <a:xfrm>
              <a:off x="2037415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1" name="楕円 460">
              <a:extLst>
                <a:ext uri="{FF2B5EF4-FFF2-40B4-BE49-F238E27FC236}">
                  <a16:creationId xmlns:a16="http://schemas.microsoft.com/office/drawing/2014/main" id="{249EA3FF-CB30-41EF-91BD-D4E7BC278502}"/>
                </a:ext>
              </a:extLst>
            </p:cNvPr>
            <p:cNvSpPr/>
            <p:nvPr/>
          </p:nvSpPr>
          <p:spPr>
            <a:xfrm>
              <a:off x="3233811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2" name="楕円 461">
              <a:extLst>
                <a:ext uri="{FF2B5EF4-FFF2-40B4-BE49-F238E27FC236}">
                  <a16:creationId xmlns:a16="http://schemas.microsoft.com/office/drawing/2014/main" id="{ECA2D03F-A552-4924-81BB-D372BFAC72E0}"/>
                </a:ext>
              </a:extLst>
            </p:cNvPr>
            <p:cNvSpPr/>
            <p:nvPr/>
          </p:nvSpPr>
          <p:spPr>
            <a:xfrm>
              <a:off x="2635613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3" name="楕円 462">
              <a:extLst>
                <a:ext uri="{FF2B5EF4-FFF2-40B4-BE49-F238E27FC236}">
                  <a16:creationId xmlns:a16="http://schemas.microsoft.com/office/drawing/2014/main" id="{DDA85A94-5383-4043-BE17-F6F0A42399DC}"/>
                </a:ext>
              </a:extLst>
            </p:cNvPr>
            <p:cNvSpPr/>
            <p:nvPr/>
          </p:nvSpPr>
          <p:spPr>
            <a:xfrm>
              <a:off x="3832009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4" name="楕円 463">
              <a:extLst>
                <a:ext uri="{FF2B5EF4-FFF2-40B4-BE49-F238E27FC236}">
                  <a16:creationId xmlns:a16="http://schemas.microsoft.com/office/drawing/2014/main" id="{E649AE6D-E695-4EE6-8595-06E6AEF93CC1}"/>
                </a:ext>
              </a:extLst>
            </p:cNvPr>
            <p:cNvSpPr/>
            <p:nvPr/>
          </p:nvSpPr>
          <p:spPr>
            <a:xfrm>
              <a:off x="4430207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5" name="楕円 464">
              <a:extLst>
                <a:ext uri="{FF2B5EF4-FFF2-40B4-BE49-F238E27FC236}">
                  <a16:creationId xmlns:a16="http://schemas.microsoft.com/office/drawing/2014/main" id="{6036E628-C22F-42DF-B4EF-33154301944F}"/>
                </a:ext>
              </a:extLst>
            </p:cNvPr>
            <p:cNvSpPr/>
            <p:nvPr/>
          </p:nvSpPr>
          <p:spPr>
            <a:xfrm>
              <a:off x="5626603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6" name="楕円 465">
              <a:extLst>
                <a:ext uri="{FF2B5EF4-FFF2-40B4-BE49-F238E27FC236}">
                  <a16:creationId xmlns:a16="http://schemas.microsoft.com/office/drawing/2014/main" id="{4BBC4784-9DF8-43E3-89FF-30E9EB599D68}"/>
                </a:ext>
              </a:extLst>
            </p:cNvPr>
            <p:cNvSpPr/>
            <p:nvPr/>
          </p:nvSpPr>
          <p:spPr>
            <a:xfrm>
              <a:off x="5028405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7" name="楕円 466">
              <a:extLst>
                <a:ext uri="{FF2B5EF4-FFF2-40B4-BE49-F238E27FC236}">
                  <a16:creationId xmlns:a16="http://schemas.microsoft.com/office/drawing/2014/main" id="{DCD71E76-8CAE-408F-90BB-7C6B79BC3542}"/>
                </a:ext>
              </a:extLst>
            </p:cNvPr>
            <p:cNvSpPr/>
            <p:nvPr/>
          </p:nvSpPr>
          <p:spPr>
            <a:xfrm>
              <a:off x="6224801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8" name="楕円 467">
              <a:extLst>
                <a:ext uri="{FF2B5EF4-FFF2-40B4-BE49-F238E27FC236}">
                  <a16:creationId xmlns:a16="http://schemas.microsoft.com/office/drawing/2014/main" id="{23F79814-CAAD-4F58-8240-B4DE9D35CA39}"/>
                </a:ext>
              </a:extLst>
            </p:cNvPr>
            <p:cNvSpPr/>
            <p:nvPr/>
          </p:nvSpPr>
          <p:spPr>
            <a:xfrm>
              <a:off x="7421197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69" name="楕円 468">
              <a:extLst>
                <a:ext uri="{FF2B5EF4-FFF2-40B4-BE49-F238E27FC236}">
                  <a16:creationId xmlns:a16="http://schemas.microsoft.com/office/drawing/2014/main" id="{12D4A48E-C224-48F5-AC71-530FFF978946}"/>
                </a:ext>
              </a:extLst>
            </p:cNvPr>
            <p:cNvSpPr/>
            <p:nvPr/>
          </p:nvSpPr>
          <p:spPr>
            <a:xfrm>
              <a:off x="6822999" y="3497581"/>
              <a:ext cx="461666" cy="7315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ACD97F6F-C881-4AA8-B882-860DCEDE4C17}"/>
                </a:ext>
              </a:extLst>
            </p:cNvPr>
            <p:cNvSpPr/>
            <p:nvPr/>
          </p:nvSpPr>
          <p:spPr>
            <a:xfrm>
              <a:off x="8019394" y="3497581"/>
              <a:ext cx="461666" cy="7315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Plain">
                <a:avLst/>
              </a:prstTxWarp>
            </a:bodyPr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71" name="テキスト ボックス 470">
              <a:extLst>
                <a:ext uri="{FF2B5EF4-FFF2-40B4-BE49-F238E27FC236}">
                  <a16:creationId xmlns:a16="http://schemas.microsoft.com/office/drawing/2014/main" id="{02044B6F-EE28-4415-A9B3-6C00CF7809F6}"/>
                </a:ext>
              </a:extLst>
            </p:cNvPr>
            <p:cNvSpPr txBox="1"/>
            <p:nvPr/>
          </p:nvSpPr>
          <p:spPr>
            <a:xfrm rot="16200000">
              <a:off x="1536422" y="370945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2" name="テキスト ボックス 471">
              <a:extLst>
                <a:ext uri="{FF2B5EF4-FFF2-40B4-BE49-F238E27FC236}">
                  <a16:creationId xmlns:a16="http://schemas.microsoft.com/office/drawing/2014/main" id="{9FE8F420-994A-4221-9F47-33BDB48747CD}"/>
                </a:ext>
              </a:extLst>
            </p:cNvPr>
            <p:cNvSpPr txBox="1"/>
            <p:nvPr/>
          </p:nvSpPr>
          <p:spPr>
            <a:xfrm rot="16200000">
              <a:off x="2130783" y="370945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3" name="テキスト ボックス 472">
              <a:extLst>
                <a:ext uri="{FF2B5EF4-FFF2-40B4-BE49-F238E27FC236}">
                  <a16:creationId xmlns:a16="http://schemas.microsoft.com/office/drawing/2014/main" id="{D17A5152-79AB-4276-9CCE-533BD3240724}"/>
                </a:ext>
              </a:extLst>
            </p:cNvPr>
            <p:cNvSpPr txBox="1"/>
            <p:nvPr/>
          </p:nvSpPr>
          <p:spPr>
            <a:xfrm rot="16200000">
              <a:off x="2725143" y="370945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7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4" name="テキスト ボックス 473">
              <a:extLst>
                <a:ext uri="{FF2B5EF4-FFF2-40B4-BE49-F238E27FC236}">
                  <a16:creationId xmlns:a16="http://schemas.microsoft.com/office/drawing/2014/main" id="{4D017861-19B1-4A8C-ADF3-DE108718F44E}"/>
                </a:ext>
              </a:extLst>
            </p:cNvPr>
            <p:cNvSpPr txBox="1"/>
            <p:nvPr/>
          </p:nvSpPr>
          <p:spPr>
            <a:xfrm rot="16200000">
              <a:off x="327301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10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5" name="テキスト ボックス 474">
              <a:extLst>
                <a:ext uri="{FF2B5EF4-FFF2-40B4-BE49-F238E27FC236}">
                  <a16:creationId xmlns:a16="http://schemas.microsoft.com/office/drawing/2014/main" id="{03065608-B0F7-4645-B5A7-C76AA2BAFC5D}"/>
                </a:ext>
              </a:extLst>
            </p:cNvPr>
            <p:cNvSpPr txBox="1"/>
            <p:nvPr/>
          </p:nvSpPr>
          <p:spPr>
            <a:xfrm rot="16200000">
              <a:off x="387499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13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6" name="テキスト ボックス 475">
              <a:extLst>
                <a:ext uri="{FF2B5EF4-FFF2-40B4-BE49-F238E27FC236}">
                  <a16:creationId xmlns:a16="http://schemas.microsoft.com/office/drawing/2014/main" id="{45A0A5CC-04E1-4E1B-86C3-8CE9387A4618}"/>
                </a:ext>
              </a:extLst>
            </p:cNvPr>
            <p:cNvSpPr txBox="1"/>
            <p:nvPr/>
          </p:nvSpPr>
          <p:spPr>
            <a:xfrm rot="16200000">
              <a:off x="4469358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16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7" name="テキスト ボックス 476">
              <a:extLst>
                <a:ext uri="{FF2B5EF4-FFF2-40B4-BE49-F238E27FC236}">
                  <a16:creationId xmlns:a16="http://schemas.microsoft.com/office/drawing/2014/main" id="{B0CD9AEA-29F3-45FB-90A9-90B74167189B}"/>
                </a:ext>
              </a:extLst>
            </p:cNvPr>
            <p:cNvSpPr txBox="1"/>
            <p:nvPr/>
          </p:nvSpPr>
          <p:spPr>
            <a:xfrm rot="16200000">
              <a:off x="5078956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19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8" name="テキスト ボックス 477">
              <a:extLst>
                <a:ext uri="{FF2B5EF4-FFF2-40B4-BE49-F238E27FC236}">
                  <a16:creationId xmlns:a16="http://schemas.microsoft.com/office/drawing/2014/main" id="{505C8931-CB3D-44AB-AC38-1B928174A174}"/>
                </a:ext>
              </a:extLst>
            </p:cNvPr>
            <p:cNvSpPr txBox="1"/>
            <p:nvPr/>
          </p:nvSpPr>
          <p:spPr>
            <a:xfrm rot="16200000">
              <a:off x="567331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22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79" name="テキスト ボックス 478">
              <a:extLst>
                <a:ext uri="{FF2B5EF4-FFF2-40B4-BE49-F238E27FC236}">
                  <a16:creationId xmlns:a16="http://schemas.microsoft.com/office/drawing/2014/main" id="{02830427-2B01-4070-BF6E-447196CE108D}"/>
                </a:ext>
              </a:extLst>
            </p:cNvPr>
            <p:cNvSpPr txBox="1"/>
            <p:nvPr/>
          </p:nvSpPr>
          <p:spPr>
            <a:xfrm rot="16200000">
              <a:off x="6267677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25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80" name="テキスト ボックス 479">
              <a:extLst>
                <a:ext uri="{FF2B5EF4-FFF2-40B4-BE49-F238E27FC236}">
                  <a16:creationId xmlns:a16="http://schemas.microsoft.com/office/drawing/2014/main" id="{4CE0C2DE-A48D-4B42-8754-74CEFCEECBA7}"/>
                </a:ext>
              </a:extLst>
            </p:cNvPr>
            <p:cNvSpPr txBox="1"/>
            <p:nvPr/>
          </p:nvSpPr>
          <p:spPr>
            <a:xfrm rot="16200000">
              <a:off x="6862038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28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81" name="テキスト ボックス 480">
              <a:extLst>
                <a:ext uri="{FF2B5EF4-FFF2-40B4-BE49-F238E27FC236}">
                  <a16:creationId xmlns:a16="http://schemas.microsoft.com/office/drawing/2014/main" id="{C107609D-452A-4788-8E4B-88BD5D36B6B2}"/>
                </a:ext>
              </a:extLst>
            </p:cNvPr>
            <p:cNvSpPr txBox="1"/>
            <p:nvPr/>
          </p:nvSpPr>
          <p:spPr>
            <a:xfrm rot="16200000">
              <a:off x="7464018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31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82" name="テキスト ボックス 481">
              <a:extLst>
                <a:ext uri="{FF2B5EF4-FFF2-40B4-BE49-F238E27FC236}">
                  <a16:creationId xmlns:a16="http://schemas.microsoft.com/office/drawing/2014/main" id="{E3F306CC-D7BA-46EE-BE9A-C30120FCB8B7}"/>
                </a:ext>
              </a:extLst>
            </p:cNvPr>
            <p:cNvSpPr txBox="1"/>
            <p:nvPr/>
          </p:nvSpPr>
          <p:spPr>
            <a:xfrm rot="16200000">
              <a:off x="8058379" y="3709451"/>
              <a:ext cx="370614" cy="307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400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34</a:t>
              </a:r>
              <a:endParaRPr kumimoji="1" lang="ja-JP" altLang="en-US" sz="1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F9C54076-193D-4C41-AFD7-420B9E406205}"/>
              </a:ext>
            </a:extLst>
          </p:cNvPr>
          <p:cNvGrpSpPr/>
          <p:nvPr/>
        </p:nvGrpSpPr>
        <p:grpSpPr>
          <a:xfrm>
            <a:off x="388885" y="1504950"/>
            <a:ext cx="3743325" cy="3743325"/>
            <a:chOff x="571500" y="-969614"/>
            <a:chExt cx="8763000" cy="8763000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0C568020-1AEE-4B1B-A4B5-0072F87F3DCB}"/>
                </a:ext>
              </a:extLst>
            </p:cNvPr>
            <p:cNvGrpSpPr/>
            <p:nvPr/>
          </p:nvGrpSpPr>
          <p:grpSpPr>
            <a:xfrm>
              <a:off x="571500" y="-969614"/>
              <a:ext cx="8763000" cy="8763000"/>
              <a:chOff x="571500" y="-969614"/>
              <a:chExt cx="8763000" cy="8763000"/>
            </a:xfrm>
          </p:grpSpPr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4AE50618-3E8E-49C0-93AB-4FF9DA4D34F7}"/>
                  </a:ext>
                </a:extLst>
              </p:cNvPr>
              <p:cNvSpPr/>
              <p:nvPr/>
            </p:nvSpPr>
            <p:spPr>
              <a:xfrm>
                <a:off x="681380" y="-857524"/>
                <a:ext cx="8538820" cy="8538820"/>
              </a:xfrm>
              <a:prstGeom prst="ellipse">
                <a:avLst/>
              </a:prstGeom>
              <a:blipFill>
                <a:blip r:embed="rId2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180EC5CB-90C3-4DB0-B8F5-BA75552D9B95}"/>
                  </a:ext>
                </a:extLst>
              </p:cNvPr>
              <p:cNvGrpSpPr/>
              <p:nvPr/>
            </p:nvGrpSpPr>
            <p:grpSpPr>
              <a:xfrm>
                <a:off x="2801824" y="1260902"/>
                <a:ext cx="4300546" cy="4301715"/>
                <a:chOff x="2801824" y="1260902"/>
                <a:chExt cx="4300546" cy="4301715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C0601BCD-A8DF-4341-A496-00B01E270DE4}"/>
                    </a:ext>
                  </a:extLst>
                </p:cNvPr>
                <p:cNvSpPr/>
                <p:nvPr/>
              </p:nvSpPr>
              <p:spPr>
                <a:xfrm rot="10288974">
                  <a:off x="4155385" y="1357195"/>
                  <a:ext cx="406317" cy="624483"/>
                </a:xfrm>
                <a:custGeom>
                  <a:avLst/>
                  <a:gdLst>
                    <a:gd name="connsiteX0" fmla="*/ 46304 w 406317"/>
                    <a:gd name="connsiteY0" fmla="*/ 624483 h 624483"/>
                    <a:gd name="connsiteX1" fmla="*/ 0 w 406317"/>
                    <a:gd name="connsiteY1" fmla="*/ 43019 h 624483"/>
                    <a:gd name="connsiteX2" fmla="*/ 109679 w 406317"/>
                    <a:gd name="connsiteY2" fmla="*/ 31679 h 624483"/>
                    <a:gd name="connsiteX3" fmla="*/ 258086 w 406317"/>
                    <a:gd name="connsiteY3" fmla="*/ 1254 h 624483"/>
                    <a:gd name="connsiteX4" fmla="*/ 262137 w 406317"/>
                    <a:gd name="connsiteY4" fmla="*/ 0 h 624483"/>
                    <a:gd name="connsiteX5" fmla="*/ 406317 w 406317"/>
                    <a:gd name="connsiteY5" fmla="*/ 565838 h 624483"/>
                    <a:gd name="connsiteX6" fmla="*/ 403133 w 406317"/>
                    <a:gd name="connsiteY6" fmla="*/ 566824 h 624483"/>
                    <a:gd name="connsiteX7" fmla="*/ 198781 w 406317"/>
                    <a:gd name="connsiteY7" fmla="*/ 608718 h 624483"/>
                    <a:gd name="connsiteX8" fmla="*/ 46304 w 406317"/>
                    <a:gd name="connsiteY8" fmla="*/ 624483 h 624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6317" h="624483">
                      <a:moveTo>
                        <a:pt x="46304" y="624483"/>
                      </a:moveTo>
                      <a:lnTo>
                        <a:pt x="0" y="43019"/>
                      </a:lnTo>
                      <a:lnTo>
                        <a:pt x="109679" y="31679"/>
                      </a:lnTo>
                      <a:cubicBezTo>
                        <a:pt x="159864" y="23946"/>
                        <a:pt x="209382" y="13768"/>
                        <a:pt x="258086" y="1254"/>
                      </a:cubicBezTo>
                      <a:lnTo>
                        <a:pt x="262137" y="0"/>
                      </a:lnTo>
                      <a:lnTo>
                        <a:pt x="406317" y="565838"/>
                      </a:lnTo>
                      <a:lnTo>
                        <a:pt x="403133" y="566824"/>
                      </a:lnTo>
                      <a:cubicBezTo>
                        <a:pt x="336070" y="584055"/>
                        <a:pt x="267885" y="598070"/>
                        <a:pt x="198781" y="608718"/>
                      </a:cubicBezTo>
                      <a:lnTo>
                        <a:pt x="46304" y="62448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9B24AA70-012D-4E85-A768-0F3557E21040}"/>
                    </a:ext>
                  </a:extLst>
                </p:cNvPr>
                <p:cNvSpPr/>
                <p:nvPr/>
              </p:nvSpPr>
              <p:spPr>
                <a:xfrm rot="10288974">
                  <a:off x="5579373" y="1478547"/>
                  <a:ext cx="608075" cy="653732"/>
                </a:xfrm>
                <a:custGeom>
                  <a:avLst/>
                  <a:gdLst>
                    <a:gd name="connsiteX0" fmla="*/ 288356 w 608075"/>
                    <a:gd name="connsiteY0" fmla="*/ 653732 h 653732"/>
                    <a:gd name="connsiteX1" fmla="*/ 179334 w 608075"/>
                    <a:gd name="connsiteY1" fmla="*/ 579533 h 653732"/>
                    <a:gd name="connsiteX2" fmla="*/ 21292 w 608075"/>
                    <a:gd name="connsiteY2" fmla="*/ 447875 h 653732"/>
                    <a:gd name="connsiteX3" fmla="*/ 0 w 608075"/>
                    <a:gd name="connsiteY3" fmla="*/ 426355 h 653732"/>
                    <a:gd name="connsiteX4" fmla="*/ 398412 w 608075"/>
                    <a:gd name="connsiteY4" fmla="*/ 0 h 653732"/>
                    <a:gd name="connsiteX5" fmla="*/ 415745 w 608075"/>
                    <a:gd name="connsiteY5" fmla="*/ 17518 h 653732"/>
                    <a:gd name="connsiteX6" fmla="*/ 530519 w 608075"/>
                    <a:gd name="connsiteY6" fmla="*/ 113131 h 653732"/>
                    <a:gd name="connsiteX7" fmla="*/ 608075 w 608075"/>
                    <a:gd name="connsiteY7" fmla="*/ 165915 h 653732"/>
                    <a:gd name="connsiteX8" fmla="*/ 288356 w 608075"/>
                    <a:gd name="connsiteY8" fmla="*/ 653732 h 653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8075" h="653732">
                      <a:moveTo>
                        <a:pt x="288356" y="653732"/>
                      </a:moveTo>
                      <a:lnTo>
                        <a:pt x="179334" y="579533"/>
                      </a:lnTo>
                      <a:cubicBezTo>
                        <a:pt x="124438" y="538123"/>
                        <a:pt x="71708" y="494169"/>
                        <a:pt x="21292" y="447875"/>
                      </a:cubicBezTo>
                      <a:lnTo>
                        <a:pt x="0" y="426355"/>
                      </a:lnTo>
                      <a:lnTo>
                        <a:pt x="398412" y="0"/>
                      </a:lnTo>
                      <a:lnTo>
                        <a:pt x="415745" y="17518"/>
                      </a:lnTo>
                      <a:cubicBezTo>
                        <a:pt x="452359" y="51138"/>
                        <a:pt x="490653" y="83058"/>
                        <a:pt x="530519" y="113131"/>
                      </a:cubicBezTo>
                      <a:lnTo>
                        <a:pt x="608075" y="165915"/>
                      </a:lnTo>
                      <a:lnTo>
                        <a:pt x="288356" y="65373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368DC38E-2DAB-4C43-8614-97843E8ED083}"/>
                    </a:ext>
                  </a:extLst>
                </p:cNvPr>
                <p:cNvSpPr/>
                <p:nvPr/>
              </p:nvSpPr>
              <p:spPr>
                <a:xfrm rot="10288974">
                  <a:off x="3549425" y="1611360"/>
                  <a:ext cx="550776" cy="662421"/>
                </a:xfrm>
                <a:custGeom>
                  <a:avLst/>
                  <a:gdLst>
                    <a:gd name="connsiteX0" fmla="*/ 231614 w 550776"/>
                    <a:gd name="connsiteY0" fmla="*/ 662421 h 662421"/>
                    <a:gd name="connsiteX1" fmla="*/ 0 w 550776"/>
                    <a:gd name="connsiteY1" fmla="*/ 127224 h 662421"/>
                    <a:gd name="connsiteX2" fmla="*/ 43288 w 550776"/>
                    <a:gd name="connsiteY2" fmla="*/ 109062 h 662421"/>
                    <a:gd name="connsiteX3" fmla="*/ 174379 w 550776"/>
                    <a:gd name="connsiteY3" fmla="*/ 38560 h 662421"/>
                    <a:gd name="connsiteX4" fmla="*/ 232089 w 550776"/>
                    <a:gd name="connsiteY4" fmla="*/ 0 h 662421"/>
                    <a:gd name="connsiteX5" fmla="*/ 550776 w 550776"/>
                    <a:gd name="connsiteY5" fmla="*/ 488299 h 662421"/>
                    <a:gd name="connsiteX6" fmla="*/ 474876 w 550776"/>
                    <a:gd name="connsiteY6" fmla="*/ 539013 h 662421"/>
                    <a:gd name="connsiteX7" fmla="*/ 294366 w 550776"/>
                    <a:gd name="connsiteY7" fmla="*/ 636091 h 662421"/>
                    <a:gd name="connsiteX8" fmla="*/ 231614 w 550776"/>
                    <a:gd name="connsiteY8" fmla="*/ 662421 h 662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76" h="662421">
                      <a:moveTo>
                        <a:pt x="231614" y="662421"/>
                      </a:moveTo>
                      <a:lnTo>
                        <a:pt x="0" y="127224"/>
                      </a:lnTo>
                      <a:lnTo>
                        <a:pt x="43288" y="109062"/>
                      </a:lnTo>
                      <a:cubicBezTo>
                        <a:pt x="88143" y="87642"/>
                        <a:pt x="131890" y="64105"/>
                        <a:pt x="174379" y="38560"/>
                      </a:cubicBezTo>
                      <a:lnTo>
                        <a:pt x="232089" y="0"/>
                      </a:lnTo>
                      <a:lnTo>
                        <a:pt x="550776" y="488299"/>
                      </a:lnTo>
                      <a:lnTo>
                        <a:pt x="474876" y="539013"/>
                      </a:lnTo>
                      <a:cubicBezTo>
                        <a:pt x="416369" y="574187"/>
                        <a:pt x="356131" y="606597"/>
                        <a:pt x="294366" y="636091"/>
                      </a:cubicBezTo>
                      <a:lnTo>
                        <a:pt x="231614" y="66242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6EFEFBD6-C751-4375-BE52-F0229A7328AC}"/>
                    </a:ext>
                  </a:extLst>
                </p:cNvPr>
                <p:cNvSpPr/>
                <p:nvPr/>
              </p:nvSpPr>
              <p:spPr>
                <a:xfrm rot="10288974">
                  <a:off x="6015953" y="1894860"/>
                  <a:ext cx="654853" cy="579670"/>
                </a:xfrm>
                <a:custGeom>
                  <a:avLst/>
                  <a:gdLst>
                    <a:gd name="connsiteX0" fmla="*/ 194227 w 654853"/>
                    <a:gd name="connsiteY0" fmla="*/ 579670 h 579670"/>
                    <a:gd name="connsiteX1" fmla="*/ 169890 w 654853"/>
                    <a:gd name="connsiteY1" fmla="*/ 549847 h 579670"/>
                    <a:gd name="connsiteX2" fmla="*/ 56219 w 654853"/>
                    <a:gd name="connsiteY2" fmla="*/ 379722 h 579670"/>
                    <a:gd name="connsiteX3" fmla="*/ 0 w 654853"/>
                    <a:gd name="connsiteY3" fmla="*/ 275187 h 579670"/>
                    <a:gd name="connsiteX4" fmla="*/ 514063 w 654853"/>
                    <a:gd name="connsiteY4" fmla="*/ 0 h 579670"/>
                    <a:gd name="connsiteX5" fmla="*/ 556672 w 654853"/>
                    <a:gd name="connsiteY5" fmla="*/ 79225 h 579670"/>
                    <a:gd name="connsiteX6" fmla="*/ 639223 w 654853"/>
                    <a:gd name="connsiteY6" fmla="*/ 202775 h 579670"/>
                    <a:gd name="connsiteX7" fmla="*/ 654853 w 654853"/>
                    <a:gd name="connsiteY7" fmla="*/ 221928 h 579670"/>
                    <a:gd name="connsiteX8" fmla="*/ 194227 w 654853"/>
                    <a:gd name="connsiteY8" fmla="*/ 579670 h 579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4853" h="579670">
                      <a:moveTo>
                        <a:pt x="194227" y="579670"/>
                      </a:moveTo>
                      <a:lnTo>
                        <a:pt x="169890" y="549847"/>
                      </a:lnTo>
                      <a:cubicBezTo>
                        <a:pt x="129335" y="495004"/>
                        <a:pt x="91394" y="438228"/>
                        <a:pt x="56219" y="379722"/>
                      </a:cubicBezTo>
                      <a:lnTo>
                        <a:pt x="0" y="275187"/>
                      </a:lnTo>
                      <a:lnTo>
                        <a:pt x="514063" y="0"/>
                      </a:lnTo>
                      <a:lnTo>
                        <a:pt x="556672" y="79225"/>
                      </a:lnTo>
                      <a:cubicBezTo>
                        <a:pt x="582216" y="121715"/>
                        <a:pt x="609770" y="162947"/>
                        <a:pt x="639223" y="202775"/>
                      </a:cubicBezTo>
                      <a:lnTo>
                        <a:pt x="654853" y="221928"/>
                      </a:lnTo>
                      <a:lnTo>
                        <a:pt x="194227" y="57967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9CA45E0-4084-4F1E-91A4-6A6CFDB469D2}"/>
                    </a:ext>
                  </a:extLst>
                </p:cNvPr>
                <p:cNvSpPr/>
                <p:nvPr/>
              </p:nvSpPr>
              <p:spPr>
                <a:xfrm rot="10288974">
                  <a:off x="3093090" y="2059566"/>
                  <a:ext cx="639042" cy="627925"/>
                </a:xfrm>
                <a:custGeom>
                  <a:avLst/>
                  <a:gdLst>
                    <a:gd name="connsiteX0" fmla="*/ 392305 w 639042"/>
                    <a:gd name="connsiteY0" fmla="*/ 627925 h 627925"/>
                    <a:gd name="connsiteX1" fmla="*/ 0 w 639042"/>
                    <a:gd name="connsiteY1" fmla="*/ 195823 h 627925"/>
                    <a:gd name="connsiteX2" fmla="*/ 91513 w 639042"/>
                    <a:gd name="connsiteY2" fmla="*/ 105282 h 627925"/>
                    <a:gd name="connsiteX3" fmla="*/ 179219 w 639042"/>
                    <a:gd name="connsiteY3" fmla="*/ 0 h 627925"/>
                    <a:gd name="connsiteX4" fmla="*/ 639042 w 639042"/>
                    <a:gd name="connsiteY4" fmla="*/ 359082 h 627925"/>
                    <a:gd name="connsiteX5" fmla="*/ 521870 w 639042"/>
                    <a:gd name="connsiteY5" fmla="*/ 499735 h 627925"/>
                    <a:gd name="connsiteX6" fmla="*/ 392305 w 639042"/>
                    <a:gd name="connsiteY6" fmla="*/ 627925 h 627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9042" h="627925">
                      <a:moveTo>
                        <a:pt x="392305" y="627925"/>
                      </a:moveTo>
                      <a:lnTo>
                        <a:pt x="0" y="195823"/>
                      </a:lnTo>
                      <a:lnTo>
                        <a:pt x="91513" y="105282"/>
                      </a:lnTo>
                      <a:lnTo>
                        <a:pt x="179219" y="0"/>
                      </a:lnTo>
                      <a:lnTo>
                        <a:pt x="639042" y="359082"/>
                      </a:lnTo>
                      <a:lnTo>
                        <a:pt x="521870" y="499735"/>
                      </a:lnTo>
                      <a:lnTo>
                        <a:pt x="392305" y="62792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40C0DAA7-A4C0-44C1-9F7D-3BF5FBD92ED3}"/>
                    </a:ext>
                  </a:extLst>
                </p:cNvPr>
                <p:cNvSpPr/>
                <p:nvPr/>
              </p:nvSpPr>
              <p:spPr>
                <a:xfrm rot="10288974">
                  <a:off x="6333353" y="2470819"/>
                  <a:ext cx="640759" cy="452620"/>
                </a:xfrm>
                <a:custGeom>
                  <a:avLst/>
                  <a:gdLst>
                    <a:gd name="connsiteX0" fmla="*/ 89259 w 640759"/>
                    <a:gd name="connsiteY0" fmla="*/ 452620 h 452620"/>
                    <a:gd name="connsiteX1" fmla="*/ 42355 w 640759"/>
                    <a:gd name="connsiteY1" fmla="*/ 301135 h 452620"/>
                    <a:gd name="connsiteX2" fmla="*/ 460 w 640759"/>
                    <a:gd name="connsiteY2" fmla="*/ 96782 h 452620"/>
                    <a:gd name="connsiteX3" fmla="*/ 0 w 640759"/>
                    <a:gd name="connsiteY3" fmla="*/ 92332 h 452620"/>
                    <a:gd name="connsiteX4" fmla="*/ 576705 w 640759"/>
                    <a:gd name="connsiteY4" fmla="*/ 0 h 452620"/>
                    <a:gd name="connsiteX5" fmla="*/ 577499 w 640759"/>
                    <a:gd name="connsiteY5" fmla="*/ 7681 h 452620"/>
                    <a:gd name="connsiteX6" fmla="*/ 607924 w 640759"/>
                    <a:gd name="connsiteY6" fmla="*/ 156088 h 452620"/>
                    <a:gd name="connsiteX7" fmla="*/ 640759 w 640759"/>
                    <a:gd name="connsiteY7" fmla="*/ 262131 h 452620"/>
                    <a:gd name="connsiteX8" fmla="*/ 89259 w 640759"/>
                    <a:gd name="connsiteY8" fmla="*/ 452620 h 452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0759" h="452620">
                      <a:moveTo>
                        <a:pt x="89259" y="452620"/>
                      </a:moveTo>
                      <a:lnTo>
                        <a:pt x="42355" y="301135"/>
                      </a:lnTo>
                      <a:cubicBezTo>
                        <a:pt x="25124" y="234071"/>
                        <a:pt x="11109" y="165886"/>
                        <a:pt x="460" y="96782"/>
                      </a:cubicBezTo>
                      <a:lnTo>
                        <a:pt x="0" y="92332"/>
                      </a:lnTo>
                      <a:lnTo>
                        <a:pt x="576705" y="0"/>
                      </a:lnTo>
                      <a:lnTo>
                        <a:pt x="577499" y="7681"/>
                      </a:lnTo>
                      <a:cubicBezTo>
                        <a:pt x="585232" y="57866"/>
                        <a:pt x="595411" y="107384"/>
                        <a:pt x="607924" y="156088"/>
                      </a:cubicBezTo>
                      <a:lnTo>
                        <a:pt x="640759" y="262131"/>
                      </a:lnTo>
                      <a:lnTo>
                        <a:pt x="89259" y="45262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1954AD69-0570-4AFC-9467-0976BD89BD7F}"/>
                    </a:ext>
                  </a:extLst>
                </p:cNvPr>
                <p:cNvSpPr/>
                <p:nvPr/>
              </p:nvSpPr>
              <p:spPr>
                <a:xfrm rot="10288974">
                  <a:off x="2839516" y="2655927"/>
                  <a:ext cx="658837" cy="530379"/>
                </a:xfrm>
                <a:custGeom>
                  <a:avLst/>
                  <a:gdLst>
                    <a:gd name="connsiteX0" fmla="*/ 510650 w 658837"/>
                    <a:gd name="connsiteY0" fmla="*/ 530379 h 530379"/>
                    <a:gd name="connsiteX1" fmla="*/ 0 w 658837"/>
                    <a:gd name="connsiteY1" fmla="*/ 248708 h 530379"/>
                    <a:gd name="connsiteX2" fmla="*/ 32031 w 658837"/>
                    <a:gd name="connsiteY2" fmla="*/ 190006 h 530379"/>
                    <a:gd name="connsiteX3" fmla="*/ 91744 w 658837"/>
                    <a:gd name="connsiteY3" fmla="*/ 48899 h 530379"/>
                    <a:gd name="connsiteX4" fmla="*/ 106876 w 658837"/>
                    <a:gd name="connsiteY4" fmla="*/ 0 h 530379"/>
                    <a:gd name="connsiteX5" fmla="*/ 658837 w 658837"/>
                    <a:gd name="connsiteY5" fmla="*/ 188670 h 530379"/>
                    <a:gd name="connsiteX6" fmla="*/ 639878 w 658837"/>
                    <a:gd name="connsiteY6" fmla="*/ 249937 h 530379"/>
                    <a:gd name="connsiteX7" fmla="*/ 557654 w 658837"/>
                    <a:gd name="connsiteY7" fmla="*/ 444238 h 530379"/>
                    <a:gd name="connsiteX8" fmla="*/ 510650 w 658837"/>
                    <a:gd name="connsiteY8" fmla="*/ 530379 h 530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8837" h="530379">
                      <a:moveTo>
                        <a:pt x="510650" y="530379"/>
                      </a:moveTo>
                      <a:lnTo>
                        <a:pt x="0" y="248708"/>
                      </a:lnTo>
                      <a:lnTo>
                        <a:pt x="32031" y="190006"/>
                      </a:lnTo>
                      <a:cubicBezTo>
                        <a:pt x="54127" y="144288"/>
                        <a:pt x="74080" y="97216"/>
                        <a:pt x="91744" y="48899"/>
                      </a:cubicBezTo>
                      <a:lnTo>
                        <a:pt x="106876" y="0"/>
                      </a:lnTo>
                      <a:lnTo>
                        <a:pt x="658837" y="188670"/>
                      </a:lnTo>
                      <a:lnTo>
                        <a:pt x="639878" y="249937"/>
                      </a:lnTo>
                      <a:cubicBezTo>
                        <a:pt x="615555" y="316468"/>
                        <a:pt x="588079" y="381285"/>
                        <a:pt x="557654" y="444238"/>
                      </a:cubicBezTo>
                      <a:lnTo>
                        <a:pt x="510650" y="53037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C040B18A-A3A0-49E5-854E-E794D59C7D72}"/>
                    </a:ext>
                  </a:extLst>
                </p:cNvPr>
                <p:cNvSpPr/>
                <p:nvPr/>
              </p:nvSpPr>
              <p:spPr>
                <a:xfrm rot="10288974">
                  <a:off x="6483445" y="3156509"/>
                  <a:ext cx="608746" cy="360920"/>
                </a:xfrm>
                <a:custGeom>
                  <a:avLst/>
                  <a:gdLst>
                    <a:gd name="connsiteX0" fmla="*/ 228 w 608746"/>
                    <a:gd name="connsiteY0" fmla="*/ 360819 h 360920"/>
                    <a:gd name="connsiteX1" fmla="*/ 0 w 608746"/>
                    <a:gd name="connsiteY1" fmla="*/ 279558 h 360920"/>
                    <a:gd name="connsiteX2" fmla="*/ 21400 w 608746"/>
                    <a:gd name="connsiteY2" fmla="*/ 62331 h 360920"/>
                    <a:gd name="connsiteX3" fmla="*/ 33978 w 608746"/>
                    <a:gd name="connsiteY3" fmla="*/ 0 h 360920"/>
                    <a:gd name="connsiteX4" fmla="*/ 608746 w 608746"/>
                    <a:gd name="connsiteY4" fmla="*/ 98922 h 360920"/>
                    <a:gd name="connsiteX5" fmla="*/ 598685 w 608746"/>
                    <a:gd name="connsiteY5" fmla="*/ 148783 h 360920"/>
                    <a:gd name="connsiteX6" fmla="*/ 583143 w 608746"/>
                    <a:gd name="connsiteY6" fmla="*/ 306540 h 360920"/>
                    <a:gd name="connsiteX7" fmla="*/ 583295 w 608746"/>
                    <a:gd name="connsiteY7" fmla="*/ 360920 h 360920"/>
                    <a:gd name="connsiteX8" fmla="*/ 228 w 608746"/>
                    <a:gd name="connsiteY8" fmla="*/ 360819 h 360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8746" h="360920">
                      <a:moveTo>
                        <a:pt x="228" y="360819"/>
                      </a:moveTo>
                      <a:lnTo>
                        <a:pt x="0" y="279558"/>
                      </a:lnTo>
                      <a:cubicBezTo>
                        <a:pt x="3417" y="207594"/>
                        <a:pt x="10500" y="135117"/>
                        <a:pt x="21400" y="62331"/>
                      </a:cubicBezTo>
                      <a:lnTo>
                        <a:pt x="33978" y="0"/>
                      </a:lnTo>
                      <a:lnTo>
                        <a:pt x="608746" y="98922"/>
                      </a:lnTo>
                      <a:lnTo>
                        <a:pt x="598685" y="148783"/>
                      </a:lnTo>
                      <a:cubicBezTo>
                        <a:pt x="590769" y="201642"/>
                        <a:pt x="585625" y="254277"/>
                        <a:pt x="583143" y="306540"/>
                      </a:cubicBezTo>
                      <a:lnTo>
                        <a:pt x="583295" y="360920"/>
                      </a:lnTo>
                      <a:lnTo>
                        <a:pt x="228" y="36081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FB6DAE04-A0AD-4B61-92C3-F2C82FBA92D8}"/>
                    </a:ext>
                  </a:extLst>
                </p:cNvPr>
                <p:cNvSpPr/>
                <p:nvPr/>
              </p:nvSpPr>
              <p:spPr>
                <a:xfrm rot="10288974">
                  <a:off x="2818843" y="3340030"/>
                  <a:ext cx="601975" cy="361214"/>
                </a:xfrm>
                <a:custGeom>
                  <a:avLst/>
                  <a:gdLst>
                    <a:gd name="connsiteX0" fmla="*/ 574769 w 601975"/>
                    <a:gd name="connsiteY0" fmla="*/ 361214 h 361214"/>
                    <a:gd name="connsiteX1" fmla="*/ 0 w 601975"/>
                    <a:gd name="connsiteY1" fmla="*/ 262292 h 361214"/>
                    <a:gd name="connsiteX2" fmla="*/ 3290 w 601975"/>
                    <a:gd name="connsiteY2" fmla="*/ 245989 h 361214"/>
                    <a:gd name="connsiteX3" fmla="*/ 18832 w 601975"/>
                    <a:gd name="connsiteY3" fmla="*/ 88232 h 361214"/>
                    <a:gd name="connsiteX4" fmla="*/ 18584 w 601975"/>
                    <a:gd name="connsiteY4" fmla="*/ 0 h 361214"/>
                    <a:gd name="connsiteX5" fmla="*/ 601652 w 601975"/>
                    <a:gd name="connsiteY5" fmla="*/ 102 h 361214"/>
                    <a:gd name="connsiteX6" fmla="*/ 601975 w 601975"/>
                    <a:gd name="connsiteY6" fmla="*/ 115214 h 361214"/>
                    <a:gd name="connsiteX7" fmla="*/ 580574 w 601975"/>
                    <a:gd name="connsiteY7" fmla="*/ 332441 h 361214"/>
                    <a:gd name="connsiteX8" fmla="*/ 574769 w 601975"/>
                    <a:gd name="connsiteY8" fmla="*/ 361214 h 361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1975" h="361214">
                      <a:moveTo>
                        <a:pt x="574769" y="361214"/>
                      </a:moveTo>
                      <a:lnTo>
                        <a:pt x="0" y="262292"/>
                      </a:lnTo>
                      <a:lnTo>
                        <a:pt x="3290" y="245989"/>
                      </a:lnTo>
                      <a:cubicBezTo>
                        <a:pt x="11206" y="193130"/>
                        <a:pt x="16350" y="140495"/>
                        <a:pt x="18832" y="88232"/>
                      </a:cubicBezTo>
                      <a:lnTo>
                        <a:pt x="18584" y="0"/>
                      </a:lnTo>
                      <a:lnTo>
                        <a:pt x="601652" y="102"/>
                      </a:lnTo>
                      <a:lnTo>
                        <a:pt x="601975" y="115214"/>
                      </a:lnTo>
                      <a:cubicBezTo>
                        <a:pt x="598558" y="187178"/>
                        <a:pt x="591474" y="259655"/>
                        <a:pt x="580574" y="332441"/>
                      </a:cubicBezTo>
                      <a:lnTo>
                        <a:pt x="574769" y="36121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DA2987E0-596F-4B1F-82F9-9B396A08633E}"/>
                    </a:ext>
                  </a:extLst>
                </p:cNvPr>
                <p:cNvSpPr/>
                <p:nvPr/>
              </p:nvSpPr>
              <p:spPr>
                <a:xfrm rot="10288974">
                  <a:off x="6396890" y="3671189"/>
                  <a:ext cx="664251" cy="526369"/>
                </a:xfrm>
                <a:custGeom>
                  <a:avLst/>
                  <a:gdLst>
                    <a:gd name="connsiteX0" fmla="*/ 551961 w 664251"/>
                    <a:gd name="connsiteY0" fmla="*/ 526369 h 526369"/>
                    <a:gd name="connsiteX1" fmla="*/ 0 w 664251"/>
                    <a:gd name="connsiteY1" fmla="*/ 337698 h 526369"/>
                    <a:gd name="connsiteX2" fmla="*/ 9001 w 664251"/>
                    <a:gd name="connsiteY2" fmla="*/ 308611 h 526369"/>
                    <a:gd name="connsiteX3" fmla="*/ 91225 w 664251"/>
                    <a:gd name="connsiteY3" fmla="*/ 114311 h 526369"/>
                    <a:gd name="connsiteX4" fmla="*/ 153601 w 664251"/>
                    <a:gd name="connsiteY4" fmla="*/ 0 h 526369"/>
                    <a:gd name="connsiteX5" fmla="*/ 664251 w 664251"/>
                    <a:gd name="connsiteY5" fmla="*/ 281671 h 526369"/>
                    <a:gd name="connsiteX6" fmla="*/ 616847 w 664251"/>
                    <a:gd name="connsiteY6" fmla="*/ 368543 h 526369"/>
                    <a:gd name="connsiteX7" fmla="*/ 557134 w 664251"/>
                    <a:gd name="connsiteY7" fmla="*/ 509649 h 526369"/>
                    <a:gd name="connsiteX8" fmla="*/ 551961 w 664251"/>
                    <a:gd name="connsiteY8" fmla="*/ 526369 h 526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4251" h="526369">
                      <a:moveTo>
                        <a:pt x="551961" y="526369"/>
                      </a:moveTo>
                      <a:lnTo>
                        <a:pt x="0" y="337698"/>
                      </a:lnTo>
                      <a:lnTo>
                        <a:pt x="9001" y="308611"/>
                      </a:lnTo>
                      <a:cubicBezTo>
                        <a:pt x="33324" y="242080"/>
                        <a:pt x="60799" y="177264"/>
                        <a:pt x="91225" y="114311"/>
                      </a:cubicBezTo>
                      <a:lnTo>
                        <a:pt x="153601" y="0"/>
                      </a:lnTo>
                      <a:lnTo>
                        <a:pt x="664251" y="281671"/>
                      </a:lnTo>
                      <a:lnTo>
                        <a:pt x="616847" y="368543"/>
                      </a:lnTo>
                      <a:cubicBezTo>
                        <a:pt x="594752" y="414261"/>
                        <a:pt x="574798" y="461333"/>
                        <a:pt x="557134" y="509649"/>
                      </a:cubicBezTo>
                      <a:lnTo>
                        <a:pt x="551961" y="52636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91506B74-6D1B-4067-A865-2F8A80434862}"/>
                    </a:ext>
                  </a:extLst>
                </p:cNvPr>
                <p:cNvSpPr/>
                <p:nvPr/>
              </p:nvSpPr>
              <p:spPr>
                <a:xfrm rot="10288974">
                  <a:off x="2942455" y="3930987"/>
                  <a:ext cx="643617" cy="449507"/>
                </a:xfrm>
                <a:custGeom>
                  <a:avLst/>
                  <a:gdLst>
                    <a:gd name="connsiteX0" fmla="*/ 67230 w 643617"/>
                    <a:gd name="connsiteY0" fmla="*/ 449507 h 449507"/>
                    <a:gd name="connsiteX1" fmla="*/ 41813 w 643617"/>
                    <a:gd name="connsiteY1" fmla="*/ 325528 h 449507"/>
                    <a:gd name="connsiteX2" fmla="*/ 0 w 643617"/>
                    <a:gd name="connsiteY2" fmla="*/ 190488 h 449507"/>
                    <a:gd name="connsiteX3" fmla="*/ 551499 w 643617"/>
                    <a:gd name="connsiteY3" fmla="*/ 0 h 449507"/>
                    <a:gd name="connsiteX4" fmla="*/ 607382 w 643617"/>
                    <a:gd name="connsiteY4" fmla="*/ 180481 h 449507"/>
                    <a:gd name="connsiteX5" fmla="*/ 643617 w 643617"/>
                    <a:gd name="connsiteY5" fmla="*/ 357226 h 449507"/>
                    <a:gd name="connsiteX6" fmla="*/ 67230 w 643617"/>
                    <a:gd name="connsiteY6" fmla="*/ 449507 h 449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43617" h="449507">
                      <a:moveTo>
                        <a:pt x="67230" y="449507"/>
                      </a:moveTo>
                      <a:lnTo>
                        <a:pt x="41813" y="325528"/>
                      </a:lnTo>
                      <a:lnTo>
                        <a:pt x="0" y="190488"/>
                      </a:lnTo>
                      <a:lnTo>
                        <a:pt x="551499" y="0"/>
                      </a:lnTo>
                      <a:lnTo>
                        <a:pt x="607382" y="180481"/>
                      </a:lnTo>
                      <a:lnTo>
                        <a:pt x="643617" y="357226"/>
                      </a:lnTo>
                      <a:lnTo>
                        <a:pt x="67230" y="44950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E1EA0E6E-738E-4807-993B-938F6E3612D0}"/>
                    </a:ext>
                  </a:extLst>
                </p:cNvPr>
                <p:cNvSpPr/>
                <p:nvPr/>
              </p:nvSpPr>
              <p:spPr>
                <a:xfrm rot="10288974">
                  <a:off x="6157869" y="4161803"/>
                  <a:ext cx="639233" cy="623407"/>
                </a:xfrm>
                <a:custGeom>
                  <a:avLst/>
                  <a:gdLst>
                    <a:gd name="connsiteX0" fmla="*/ 459823 w 639233"/>
                    <a:gd name="connsiteY0" fmla="*/ 623407 h 623407"/>
                    <a:gd name="connsiteX1" fmla="*/ 0 w 639233"/>
                    <a:gd name="connsiteY1" fmla="*/ 264325 h 623407"/>
                    <a:gd name="connsiteX2" fmla="*/ 98088 w 639233"/>
                    <a:gd name="connsiteY2" fmla="*/ 146581 h 623407"/>
                    <a:gd name="connsiteX3" fmla="*/ 243786 w 639233"/>
                    <a:gd name="connsiteY3" fmla="*/ 2428 h 623407"/>
                    <a:gd name="connsiteX4" fmla="*/ 246762 w 639233"/>
                    <a:gd name="connsiteY4" fmla="*/ 0 h 623407"/>
                    <a:gd name="connsiteX5" fmla="*/ 639233 w 639233"/>
                    <a:gd name="connsiteY5" fmla="*/ 432285 h 623407"/>
                    <a:gd name="connsiteX6" fmla="*/ 634256 w 639233"/>
                    <a:gd name="connsiteY6" fmla="*/ 436346 h 623407"/>
                    <a:gd name="connsiteX7" fmla="*/ 528445 w 639233"/>
                    <a:gd name="connsiteY7" fmla="*/ 541034 h 623407"/>
                    <a:gd name="connsiteX8" fmla="*/ 459823 w 639233"/>
                    <a:gd name="connsiteY8" fmla="*/ 623407 h 623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9233" h="623407">
                      <a:moveTo>
                        <a:pt x="459823" y="623407"/>
                      </a:moveTo>
                      <a:lnTo>
                        <a:pt x="0" y="264325"/>
                      </a:lnTo>
                      <a:lnTo>
                        <a:pt x="98088" y="146581"/>
                      </a:lnTo>
                      <a:cubicBezTo>
                        <a:pt x="144382" y="96165"/>
                        <a:pt x="193016" y="48065"/>
                        <a:pt x="243786" y="2428"/>
                      </a:cubicBezTo>
                      <a:lnTo>
                        <a:pt x="246762" y="0"/>
                      </a:lnTo>
                      <a:lnTo>
                        <a:pt x="639233" y="432285"/>
                      </a:lnTo>
                      <a:lnTo>
                        <a:pt x="634256" y="436346"/>
                      </a:lnTo>
                      <a:cubicBezTo>
                        <a:pt x="597385" y="469488"/>
                        <a:pt x="562065" y="504421"/>
                        <a:pt x="528445" y="541034"/>
                      </a:cubicBezTo>
                      <a:lnTo>
                        <a:pt x="459823" y="62340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9501F7E2-CE93-4932-93BF-E5A41E536B11}"/>
                    </a:ext>
                  </a:extLst>
                </p:cNvPr>
                <p:cNvSpPr/>
                <p:nvPr/>
              </p:nvSpPr>
              <p:spPr>
                <a:xfrm rot="10288974">
                  <a:off x="3251192" y="4371114"/>
                  <a:ext cx="656791" cy="573802"/>
                </a:xfrm>
                <a:custGeom>
                  <a:avLst/>
                  <a:gdLst>
                    <a:gd name="connsiteX0" fmla="*/ 142727 w 656791"/>
                    <a:gd name="connsiteY0" fmla="*/ 573802 h 573802"/>
                    <a:gd name="connsiteX1" fmla="*/ 113120 w 656791"/>
                    <a:gd name="connsiteY1" fmla="*/ 518751 h 573802"/>
                    <a:gd name="connsiteX2" fmla="*/ 30569 w 656791"/>
                    <a:gd name="connsiteY2" fmla="*/ 395202 h 573802"/>
                    <a:gd name="connsiteX3" fmla="*/ 0 w 656791"/>
                    <a:gd name="connsiteY3" fmla="*/ 357742 h 573802"/>
                    <a:gd name="connsiteX4" fmla="*/ 460625 w 656791"/>
                    <a:gd name="connsiteY4" fmla="*/ 0 h 573802"/>
                    <a:gd name="connsiteX5" fmla="*/ 499902 w 656791"/>
                    <a:gd name="connsiteY5" fmla="*/ 48130 h 573802"/>
                    <a:gd name="connsiteX6" fmla="*/ 613573 w 656791"/>
                    <a:gd name="connsiteY6" fmla="*/ 218255 h 573802"/>
                    <a:gd name="connsiteX7" fmla="*/ 656791 w 656791"/>
                    <a:gd name="connsiteY7" fmla="*/ 298615 h 573802"/>
                    <a:gd name="connsiteX8" fmla="*/ 142727 w 656791"/>
                    <a:gd name="connsiteY8" fmla="*/ 573802 h 573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6791" h="573802">
                      <a:moveTo>
                        <a:pt x="142727" y="573802"/>
                      </a:moveTo>
                      <a:lnTo>
                        <a:pt x="113120" y="518751"/>
                      </a:lnTo>
                      <a:cubicBezTo>
                        <a:pt x="87575" y="476262"/>
                        <a:pt x="60022" y="435029"/>
                        <a:pt x="30569" y="395202"/>
                      </a:cubicBezTo>
                      <a:lnTo>
                        <a:pt x="0" y="357742"/>
                      </a:lnTo>
                      <a:lnTo>
                        <a:pt x="460625" y="0"/>
                      </a:lnTo>
                      <a:lnTo>
                        <a:pt x="499902" y="48130"/>
                      </a:lnTo>
                      <a:cubicBezTo>
                        <a:pt x="540457" y="102973"/>
                        <a:pt x="578398" y="159748"/>
                        <a:pt x="613573" y="218255"/>
                      </a:cubicBezTo>
                      <a:lnTo>
                        <a:pt x="656791" y="298615"/>
                      </a:lnTo>
                      <a:lnTo>
                        <a:pt x="142727" y="57380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879B05FD-FE65-4508-AB98-680435DC8FA5}"/>
                    </a:ext>
                  </a:extLst>
                </p:cNvPr>
                <p:cNvSpPr/>
                <p:nvPr/>
              </p:nvSpPr>
              <p:spPr>
                <a:xfrm rot="10288974">
                  <a:off x="5790765" y="4565159"/>
                  <a:ext cx="548550" cy="656784"/>
                </a:xfrm>
                <a:custGeom>
                  <a:avLst/>
                  <a:gdLst>
                    <a:gd name="connsiteX0" fmla="*/ 318686 w 548550"/>
                    <a:gd name="connsiteY0" fmla="*/ 656784 h 656784"/>
                    <a:gd name="connsiteX1" fmla="*/ 0 w 548550"/>
                    <a:gd name="connsiteY1" fmla="*/ 168485 h 656784"/>
                    <a:gd name="connsiteX2" fmla="*/ 56983 w 548550"/>
                    <a:gd name="connsiteY2" fmla="*/ 130411 h 656784"/>
                    <a:gd name="connsiteX3" fmla="*/ 237493 w 548550"/>
                    <a:gd name="connsiteY3" fmla="*/ 33333 h 656784"/>
                    <a:gd name="connsiteX4" fmla="*/ 316937 w 548550"/>
                    <a:gd name="connsiteY4" fmla="*/ 0 h 656784"/>
                    <a:gd name="connsiteX5" fmla="*/ 548550 w 548550"/>
                    <a:gd name="connsiteY5" fmla="*/ 535196 h 656784"/>
                    <a:gd name="connsiteX6" fmla="*/ 488571 w 548550"/>
                    <a:gd name="connsiteY6" fmla="*/ 560362 h 656784"/>
                    <a:gd name="connsiteX7" fmla="*/ 357480 w 548550"/>
                    <a:gd name="connsiteY7" fmla="*/ 630864 h 656784"/>
                    <a:gd name="connsiteX8" fmla="*/ 318686 w 548550"/>
                    <a:gd name="connsiteY8" fmla="*/ 656784 h 656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8550" h="656784">
                      <a:moveTo>
                        <a:pt x="318686" y="656784"/>
                      </a:moveTo>
                      <a:lnTo>
                        <a:pt x="0" y="168485"/>
                      </a:lnTo>
                      <a:lnTo>
                        <a:pt x="56983" y="130411"/>
                      </a:lnTo>
                      <a:cubicBezTo>
                        <a:pt x="115490" y="95236"/>
                        <a:pt x="175728" y="62827"/>
                        <a:pt x="237493" y="33333"/>
                      </a:cubicBezTo>
                      <a:lnTo>
                        <a:pt x="316937" y="0"/>
                      </a:lnTo>
                      <a:lnTo>
                        <a:pt x="548550" y="535196"/>
                      </a:lnTo>
                      <a:lnTo>
                        <a:pt x="488571" y="560362"/>
                      </a:lnTo>
                      <a:cubicBezTo>
                        <a:pt x="443716" y="581782"/>
                        <a:pt x="399969" y="605319"/>
                        <a:pt x="357480" y="630864"/>
                      </a:cubicBezTo>
                      <a:lnTo>
                        <a:pt x="318686" y="65678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996E93A9-3FF2-4377-87A7-B811CCE86B06}"/>
                    </a:ext>
                  </a:extLst>
                </p:cNvPr>
                <p:cNvSpPr/>
                <p:nvPr/>
              </p:nvSpPr>
              <p:spPr>
                <a:xfrm rot="10288974">
                  <a:off x="3733694" y="4703289"/>
                  <a:ext cx="606250" cy="647981"/>
                </a:xfrm>
                <a:custGeom>
                  <a:avLst/>
                  <a:gdLst>
                    <a:gd name="connsiteX0" fmla="*/ 207838 w 606250"/>
                    <a:gd name="connsiteY0" fmla="*/ 647981 h 647981"/>
                    <a:gd name="connsiteX1" fmla="*/ 204164 w 606250"/>
                    <a:gd name="connsiteY1" fmla="*/ 644267 h 647981"/>
                    <a:gd name="connsiteX2" fmla="*/ 89390 w 606250"/>
                    <a:gd name="connsiteY2" fmla="*/ 548654 h 647981"/>
                    <a:gd name="connsiteX3" fmla="*/ 0 w 606250"/>
                    <a:gd name="connsiteY3" fmla="*/ 487817 h 647981"/>
                    <a:gd name="connsiteX4" fmla="*/ 319718 w 606250"/>
                    <a:gd name="connsiteY4" fmla="*/ 0 h 647981"/>
                    <a:gd name="connsiteX5" fmla="*/ 440575 w 606250"/>
                    <a:gd name="connsiteY5" fmla="*/ 82253 h 647981"/>
                    <a:gd name="connsiteX6" fmla="*/ 598617 w 606250"/>
                    <a:gd name="connsiteY6" fmla="*/ 213911 h 647981"/>
                    <a:gd name="connsiteX7" fmla="*/ 606250 w 606250"/>
                    <a:gd name="connsiteY7" fmla="*/ 221626 h 647981"/>
                    <a:gd name="connsiteX8" fmla="*/ 207838 w 606250"/>
                    <a:gd name="connsiteY8" fmla="*/ 647981 h 647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6250" h="647981">
                      <a:moveTo>
                        <a:pt x="207838" y="647981"/>
                      </a:moveTo>
                      <a:lnTo>
                        <a:pt x="204164" y="644267"/>
                      </a:lnTo>
                      <a:cubicBezTo>
                        <a:pt x="167550" y="610648"/>
                        <a:pt x="129256" y="578727"/>
                        <a:pt x="89390" y="548654"/>
                      </a:cubicBezTo>
                      <a:lnTo>
                        <a:pt x="0" y="487817"/>
                      </a:lnTo>
                      <a:lnTo>
                        <a:pt x="319718" y="0"/>
                      </a:lnTo>
                      <a:lnTo>
                        <a:pt x="440575" y="82253"/>
                      </a:lnTo>
                      <a:cubicBezTo>
                        <a:pt x="495470" y="123663"/>
                        <a:pt x="548201" y="167617"/>
                        <a:pt x="598617" y="213911"/>
                      </a:cubicBezTo>
                      <a:lnTo>
                        <a:pt x="606250" y="221626"/>
                      </a:lnTo>
                      <a:lnTo>
                        <a:pt x="207838" y="64798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0887F20B-2B4B-44F4-8842-D8308B98D356}"/>
                    </a:ext>
                  </a:extLst>
                </p:cNvPr>
                <p:cNvSpPr/>
                <p:nvPr/>
              </p:nvSpPr>
              <p:spPr>
                <a:xfrm rot="10288974">
                  <a:off x="5336998" y="4846673"/>
                  <a:ext cx="401084" cy="622208"/>
                </a:xfrm>
                <a:custGeom>
                  <a:avLst/>
                  <a:gdLst>
                    <a:gd name="connsiteX0" fmla="*/ 144159 w 401084"/>
                    <a:gd name="connsiteY0" fmla="*/ 622208 h 622208"/>
                    <a:gd name="connsiteX1" fmla="*/ 0 w 401084"/>
                    <a:gd name="connsiteY1" fmla="*/ 56456 h 622208"/>
                    <a:gd name="connsiteX2" fmla="*/ 194598 w 401084"/>
                    <a:gd name="connsiteY2" fmla="*/ 16562 h 622208"/>
                    <a:gd name="connsiteX3" fmla="*/ 354781 w 401084"/>
                    <a:gd name="connsiteY3" fmla="*/ 0 h 622208"/>
                    <a:gd name="connsiteX4" fmla="*/ 401084 w 401084"/>
                    <a:gd name="connsiteY4" fmla="*/ 581465 h 622208"/>
                    <a:gd name="connsiteX5" fmla="*/ 283699 w 401084"/>
                    <a:gd name="connsiteY5" fmla="*/ 593601 h 622208"/>
                    <a:gd name="connsiteX6" fmla="*/ 144159 w 401084"/>
                    <a:gd name="connsiteY6" fmla="*/ 622208 h 622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1084" h="622208">
                      <a:moveTo>
                        <a:pt x="144159" y="622208"/>
                      </a:moveTo>
                      <a:lnTo>
                        <a:pt x="0" y="56456"/>
                      </a:lnTo>
                      <a:lnTo>
                        <a:pt x="194598" y="16562"/>
                      </a:lnTo>
                      <a:lnTo>
                        <a:pt x="354781" y="0"/>
                      </a:lnTo>
                      <a:lnTo>
                        <a:pt x="401084" y="581465"/>
                      </a:lnTo>
                      <a:lnTo>
                        <a:pt x="283699" y="593601"/>
                      </a:lnTo>
                      <a:lnTo>
                        <a:pt x="144159" y="622208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FE476517-FA2D-45B3-AFC5-7208979E12B9}"/>
                    </a:ext>
                  </a:extLst>
                </p:cNvPr>
                <p:cNvSpPr/>
                <p:nvPr/>
              </p:nvSpPr>
              <p:spPr>
                <a:xfrm rot="10288974">
                  <a:off x="4507945" y="1300072"/>
                  <a:ext cx="340872" cy="590475"/>
                </a:xfrm>
                <a:custGeom>
                  <a:avLst/>
                  <a:gdLst>
                    <a:gd name="connsiteX0" fmla="*/ 0 w 340872"/>
                    <a:gd name="connsiteY0" fmla="*/ 581242 h 590475"/>
                    <a:gd name="connsiteX1" fmla="*/ 46285 w 340872"/>
                    <a:gd name="connsiteY1" fmla="*/ 0 h 590475"/>
                    <a:gd name="connsiteX2" fmla="*/ 96313 w 340872"/>
                    <a:gd name="connsiteY2" fmla="*/ 4929 h 590475"/>
                    <a:gd name="connsiteX3" fmla="*/ 251839 w 340872"/>
                    <a:gd name="connsiteY3" fmla="*/ 4493 h 590475"/>
                    <a:gd name="connsiteX4" fmla="*/ 294568 w 340872"/>
                    <a:gd name="connsiteY4" fmla="*/ 76 h 590475"/>
                    <a:gd name="connsiteX5" fmla="*/ 340872 w 340872"/>
                    <a:gd name="connsiteY5" fmla="*/ 581540 h 590475"/>
                    <a:gd name="connsiteX6" fmla="*/ 283486 w 340872"/>
                    <a:gd name="connsiteY6" fmla="*/ 587473 h 590475"/>
                    <a:gd name="connsiteX7" fmla="*/ 69331 w 340872"/>
                    <a:gd name="connsiteY7" fmla="*/ 588072 h 590475"/>
                    <a:gd name="connsiteX8" fmla="*/ 0 w 340872"/>
                    <a:gd name="connsiteY8" fmla="*/ 581242 h 590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0872" h="590475">
                      <a:moveTo>
                        <a:pt x="0" y="581242"/>
                      </a:moveTo>
                      <a:lnTo>
                        <a:pt x="46285" y="0"/>
                      </a:lnTo>
                      <a:lnTo>
                        <a:pt x="96313" y="4929"/>
                      </a:lnTo>
                      <a:cubicBezTo>
                        <a:pt x="148576" y="7410"/>
                        <a:pt x="200467" y="7229"/>
                        <a:pt x="251839" y="4493"/>
                      </a:cubicBezTo>
                      <a:lnTo>
                        <a:pt x="294568" y="76"/>
                      </a:lnTo>
                      <a:lnTo>
                        <a:pt x="340872" y="581540"/>
                      </a:lnTo>
                      <a:lnTo>
                        <a:pt x="283486" y="587473"/>
                      </a:lnTo>
                      <a:cubicBezTo>
                        <a:pt x="212749" y="591239"/>
                        <a:pt x="141297" y="591489"/>
                        <a:pt x="69331" y="588072"/>
                      </a:cubicBezTo>
                      <a:lnTo>
                        <a:pt x="0" y="58124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A6A2E485-BBE2-461E-8C4B-C30A22CCFD9A}"/>
                    </a:ext>
                  </a:extLst>
                </p:cNvPr>
                <p:cNvSpPr/>
                <p:nvPr/>
              </p:nvSpPr>
              <p:spPr>
                <a:xfrm rot="10288974">
                  <a:off x="5340541" y="1353151"/>
                  <a:ext cx="536859" cy="652469"/>
                </a:xfrm>
                <a:custGeom>
                  <a:avLst/>
                  <a:gdLst>
                    <a:gd name="connsiteX0" fmla="*/ 298365 w 536859"/>
                    <a:gd name="connsiteY0" fmla="*/ 652469 h 652469"/>
                    <a:gd name="connsiteX1" fmla="*/ 245121 w 536859"/>
                    <a:gd name="connsiteY1" fmla="*/ 629937 h 652469"/>
                    <a:gd name="connsiteX2" fmla="*/ 62006 w 536859"/>
                    <a:gd name="connsiteY2" fmla="*/ 530017 h 652469"/>
                    <a:gd name="connsiteX3" fmla="*/ 0 w 536859"/>
                    <a:gd name="connsiteY3" fmla="*/ 487817 h 652469"/>
                    <a:gd name="connsiteX4" fmla="*/ 319719 w 536859"/>
                    <a:gd name="connsiteY4" fmla="*/ 0 h 652469"/>
                    <a:gd name="connsiteX5" fmla="*/ 366369 w 536859"/>
                    <a:gd name="connsiteY5" fmla="*/ 31749 h 652469"/>
                    <a:gd name="connsiteX6" fmla="*/ 499353 w 536859"/>
                    <a:gd name="connsiteY6" fmla="*/ 104314 h 652469"/>
                    <a:gd name="connsiteX7" fmla="*/ 536859 w 536859"/>
                    <a:gd name="connsiteY7" fmla="*/ 120186 h 652469"/>
                    <a:gd name="connsiteX8" fmla="*/ 298365 w 536859"/>
                    <a:gd name="connsiteY8" fmla="*/ 652469 h 65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6859" h="652469">
                      <a:moveTo>
                        <a:pt x="298365" y="652469"/>
                      </a:moveTo>
                      <a:lnTo>
                        <a:pt x="245121" y="629937"/>
                      </a:lnTo>
                      <a:cubicBezTo>
                        <a:pt x="182168" y="599512"/>
                        <a:pt x="121080" y="566137"/>
                        <a:pt x="62006" y="530017"/>
                      </a:cubicBezTo>
                      <a:lnTo>
                        <a:pt x="0" y="487817"/>
                      </a:lnTo>
                      <a:lnTo>
                        <a:pt x="319719" y="0"/>
                      </a:lnTo>
                      <a:lnTo>
                        <a:pt x="366369" y="31749"/>
                      </a:lnTo>
                      <a:cubicBezTo>
                        <a:pt x="409271" y="57981"/>
                        <a:pt x="453635" y="82219"/>
                        <a:pt x="499353" y="104314"/>
                      </a:cubicBezTo>
                      <a:lnTo>
                        <a:pt x="536859" y="120186"/>
                      </a:lnTo>
                      <a:lnTo>
                        <a:pt x="298365" y="65246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48EF8191-60C3-4CD2-B98F-469D0068A9DD}"/>
                    </a:ext>
                  </a:extLst>
                </p:cNvPr>
                <p:cNvSpPr/>
                <p:nvPr/>
              </p:nvSpPr>
              <p:spPr>
                <a:xfrm rot="10288974">
                  <a:off x="3847714" y="1458269"/>
                  <a:ext cx="465544" cy="648657"/>
                </a:xfrm>
                <a:custGeom>
                  <a:avLst/>
                  <a:gdLst>
                    <a:gd name="connsiteX0" fmla="*/ 144180 w 465544"/>
                    <a:gd name="connsiteY0" fmla="*/ 648657 h 648657"/>
                    <a:gd name="connsiteX1" fmla="*/ 0 w 465544"/>
                    <a:gd name="connsiteY1" fmla="*/ 82819 h 648657"/>
                    <a:gd name="connsiteX2" fmla="*/ 139470 w 465544"/>
                    <a:gd name="connsiteY2" fmla="*/ 39634 h 648657"/>
                    <a:gd name="connsiteX3" fmla="*/ 233930 w 465544"/>
                    <a:gd name="connsiteY3" fmla="*/ 0 h 648657"/>
                    <a:gd name="connsiteX4" fmla="*/ 465544 w 465544"/>
                    <a:gd name="connsiteY4" fmla="*/ 535197 h 648657"/>
                    <a:gd name="connsiteX5" fmla="*/ 338619 w 465544"/>
                    <a:gd name="connsiteY5" fmla="*/ 588452 h 648657"/>
                    <a:gd name="connsiteX6" fmla="*/ 144180 w 465544"/>
                    <a:gd name="connsiteY6" fmla="*/ 648657 h 648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5544" h="648657">
                      <a:moveTo>
                        <a:pt x="144180" y="648657"/>
                      </a:moveTo>
                      <a:lnTo>
                        <a:pt x="0" y="82819"/>
                      </a:lnTo>
                      <a:lnTo>
                        <a:pt x="139470" y="39634"/>
                      </a:lnTo>
                      <a:lnTo>
                        <a:pt x="233930" y="0"/>
                      </a:lnTo>
                      <a:lnTo>
                        <a:pt x="465544" y="535197"/>
                      </a:lnTo>
                      <a:lnTo>
                        <a:pt x="338619" y="588452"/>
                      </a:lnTo>
                      <a:lnTo>
                        <a:pt x="144180" y="648657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94CE8223-8EB0-428F-ADDD-792728EF315E}"/>
                    </a:ext>
                  </a:extLst>
                </p:cNvPr>
                <p:cNvSpPr/>
                <p:nvPr/>
              </p:nvSpPr>
              <p:spPr>
                <a:xfrm rot="10288974">
                  <a:off x="5817107" y="1671254"/>
                  <a:ext cx="626297" cy="610618"/>
                </a:xfrm>
                <a:custGeom>
                  <a:avLst/>
                  <a:gdLst>
                    <a:gd name="connsiteX0" fmla="*/ 227885 w 626297"/>
                    <a:gd name="connsiteY0" fmla="*/ 610618 h 610618"/>
                    <a:gd name="connsiteX1" fmla="*/ 105025 w 626297"/>
                    <a:gd name="connsiteY1" fmla="*/ 486440 h 610618"/>
                    <a:gd name="connsiteX2" fmla="*/ 0 w 626297"/>
                    <a:gd name="connsiteY2" fmla="*/ 357742 h 610618"/>
                    <a:gd name="connsiteX3" fmla="*/ 460626 w 626297"/>
                    <a:gd name="connsiteY3" fmla="*/ 0 h 610618"/>
                    <a:gd name="connsiteX4" fmla="*/ 538943 w 626297"/>
                    <a:gd name="connsiteY4" fmla="*/ 95970 h 610618"/>
                    <a:gd name="connsiteX5" fmla="*/ 626297 w 626297"/>
                    <a:gd name="connsiteY5" fmla="*/ 184263 h 610618"/>
                    <a:gd name="connsiteX6" fmla="*/ 227885 w 626297"/>
                    <a:gd name="connsiteY6" fmla="*/ 610618 h 610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6297" h="610618">
                      <a:moveTo>
                        <a:pt x="227885" y="610618"/>
                      </a:moveTo>
                      <a:lnTo>
                        <a:pt x="105025" y="486440"/>
                      </a:lnTo>
                      <a:lnTo>
                        <a:pt x="0" y="357742"/>
                      </a:lnTo>
                      <a:lnTo>
                        <a:pt x="460626" y="0"/>
                      </a:lnTo>
                      <a:lnTo>
                        <a:pt x="538943" y="95970"/>
                      </a:lnTo>
                      <a:lnTo>
                        <a:pt x="626297" y="184263"/>
                      </a:lnTo>
                      <a:lnTo>
                        <a:pt x="227885" y="610618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A890F5A4-B689-446A-BF5A-AD66D2C32231}"/>
                    </a:ext>
                  </a:extLst>
                </p:cNvPr>
                <p:cNvSpPr/>
                <p:nvPr/>
              </p:nvSpPr>
              <p:spPr>
                <a:xfrm rot="10288974">
                  <a:off x="3307465" y="1820781"/>
                  <a:ext cx="587566" cy="640384"/>
                </a:xfrm>
                <a:custGeom>
                  <a:avLst/>
                  <a:gdLst>
                    <a:gd name="connsiteX0" fmla="*/ 318687 w 587566"/>
                    <a:gd name="connsiteY0" fmla="*/ 640384 h 640384"/>
                    <a:gd name="connsiteX1" fmla="*/ 0 w 587566"/>
                    <a:gd name="connsiteY1" fmla="*/ 152085 h 640384"/>
                    <a:gd name="connsiteX2" fmla="*/ 65840 w 587566"/>
                    <a:gd name="connsiteY2" fmla="*/ 108093 h 640384"/>
                    <a:gd name="connsiteX3" fmla="*/ 180962 w 587566"/>
                    <a:gd name="connsiteY3" fmla="*/ 14147 h 640384"/>
                    <a:gd name="connsiteX4" fmla="*/ 195261 w 587566"/>
                    <a:gd name="connsiteY4" fmla="*/ 0 h 640384"/>
                    <a:gd name="connsiteX5" fmla="*/ 587566 w 587566"/>
                    <a:gd name="connsiteY5" fmla="*/ 432102 h 640384"/>
                    <a:gd name="connsiteX6" fmla="*/ 571432 w 587566"/>
                    <a:gd name="connsiteY6" fmla="*/ 448064 h 640384"/>
                    <a:gd name="connsiteX7" fmla="*/ 412911 w 587566"/>
                    <a:gd name="connsiteY7" fmla="*/ 577426 h 640384"/>
                    <a:gd name="connsiteX8" fmla="*/ 318687 w 587566"/>
                    <a:gd name="connsiteY8" fmla="*/ 640384 h 640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87566" h="640384">
                      <a:moveTo>
                        <a:pt x="318687" y="640384"/>
                      </a:moveTo>
                      <a:lnTo>
                        <a:pt x="0" y="152085"/>
                      </a:lnTo>
                      <a:lnTo>
                        <a:pt x="65840" y="108093"/>
                      </a:lnTo>
                      <a:cubicBezTo>
                        <a:pt x="105668" y="78641"/>
                        <a:pt x="144091" y="47289"/>
                        <a:pt x="180962" y="14147"/>
                      </a:cubicBezTo>
                      <a:lnTo>
                        <a:pt x="195261" y="0"/>
                      </a:lnTo>
                      <a:lnTo>
                        <a:pt x="587566" y="432102"/>
                      </a:lnTo>
                      <a:lnTo>
                        <a:pt x="571432" y="448064"/>
                      </a:lnTo>
                      <a:cubicBezTo>
                        <a:pt x="520661" y="493700"/>
                        <a:pt x="467753" y="536870"/>
                        <a:pt x="412911" y="577426"/>
                      </a:cubicBezTo>
                      <a:lnTo>
                        <a:pt x="318687" y="64038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729928C1-7471-4C3F-BEB3-31A74AFF1C1E}"/>
                    </a:ext>
                  </a:extLst>
                </p:cNvPr>
                <p:cNvSpPr/>
                <p:nvPr/>
              </p:nvSpPr>
              <p:spPr>
                <a:xfrm rot="10288974">
                  <a:off x="6194588" y="2176008"/>
                  <a:ext cx="648794" cy="502278"/>
                </a:xfrm>
                <a:custGeom>
                  <a:avLst/>
                  <a:gdLst>
                    <a:gd name="connsiteX0" fmla="*/ 134731 w 648794"/>
                    <a:gd name="connsiteY0" fmla="*/ 502278 h 502278"/>
                    <a:gd name="connsiteX1" fmla="*/ 93871 w 648794"/>
                    <a:gd name="connsiteY1" fmla="*/ 426304 h 502278"/>
                    <a:gd name="connsiteX2" fmla="*/ 14287 w 648794"/>
                    <a:gd name="connsiteY2" fmla="*/ 236627 h 502278"/>
                    <a:gd name="connsiteX3" fmla="*/ 0 w 648794"/>
                    <a:gd name="connsiteY3" fmla="*/ 190489 h 502278"/>
                    <a:gd name="connsiteX4" fmla="*/ 551500 w 648794"/>
                    <a:gd name="connsiteY4" fmla="*/ 0 h 502278"/>
                    <a:gd name="connsiteX5" fmla="*/ 563104 w 648794"/>
                    <a:gd name="connsiteY5" fmla="*/ 37477 h 502278"/>
                    <a:gd name="connsiteX6" fmla="*/ 620900 w 648794"/>
                    <a:gd name="connsiteY6" fmla="*/ 175225 h 502278"/>
                    <a:gd name="connsiteX7" fmla="*/ 648794 w 648794"/>
                    <a:gd name="connsiteY7" fmla="*/ 227091 h 502278"/>
                    <a:gd name="connsiteX8" fmla="*/ 134731 w 648794"/>
                    <a:gd name="connsiteY8" fmla="*/ 502278 h 502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8794" h="502278">
                      <a:moveTo>
                        <a:pt x="134731" y="502278"/>
                      </a:moveTo>
                      <a:lnTo>
                        <a:pt x="93871" y="426304"/>
                      </a:lnTo>
                      <a:cubicBezTo>
                        <a:pt x="64377" y="364538"/>
                        <a:pt x="37799" y="301245"/>
                        <a:pt x="14287" y="236627"/>
                      </a:cubicBezTo>
                      <a:lnTo>
                        <a:pt x="0" y="190489"/>
                      </a:lnTo>
                      <a:lnTo>
                        <a:pt x="551500" y="0"/>
                      </a:lnTo>
                      <a:lnTo>
                        <a:pt x="563104" y="37477"/>
                      </a:lnTo>
                      <a:cubicBezTo>
                        <a:pt x="580179" y="84404"/>
                        <a:pt x="599481" y="130369"/>
                        <a:pt x="620900" y="175225"/>
                      </a:cubicBezTo>
                      <a:lnTo>
                        <a:pt x="648794" y="227091"/>
                      </a:lnTo>
                      <a:lnTo>
                        <a:pt x="134731" y="502278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3F359C7F-C4B9-4AB5-8D61-F448EAF987D6}"/>
                    </a:ext>
                  </a:extLst>
                </p:cNvPr>
                <p:cNvSpPr/>
                <p:nvPr/>
              </p:nvSpPr>
              <p:spPr>
                <a:xfrm rot="10288974">
                  <a:off x="2946602" y="2352662"/>
                  <a:ext cx="643623" cy="567061"/>
                </a:xfrm>
                <a:custGeom>
                  <a:avLst/>
                  <a:gdLst>
                    <a:gd name="connsiteX0" fmla="*/ 459823 w 643623"/>
                    <a:gd name="connsiteY0" fmla="*/ 567061 h 567061"/>
                    <a:gd name="connsiteX1" fmla="*/ 0 w 643623"/>
                    <a:gd name="connsiteY1" fmla="*/ 207979 h 567061"/>
                    <a:gd name="connsiteX2" fmla="*/ 7907 w 643623"/>
                    <a:gd name="connsiteY2" fmla="*/ 198487 h 567061"/>
                    <a:gd name="connsiteX3" fmla="*/ 92440 w 643623"/>
                    <a:gd name="connsiteY3" fmla="*/ 74281 h 567061"/>
                    <a:gd name="connsiteX4" fmla="*/ 132973 w 643623"/>
                    <a:gd name="connsiteY4" fmla="*/ 0 h 567061"/>
                    <a:gd name="connsiteX5" fmla="*/ 643623 w 643623"/>
                    <a:gd name="connsiteY5" fmla="*/ 281671 h 567061"/>
                    <a:gd name="connsiteX6" fmla="*/ 590707 w 643623"/>
                    <a:gd name="connsiteY6" fmla="*/ 378644 h 567061"/>
                    <a:gd name="connsiteX7" fmla="*/ 474308 w 643623"/>
                    <a:gd name="connsiteY7" fmla="*/ 549672 h 567061"/>
                    <a:gd name="connsiteX8" fmla="*/ 459823 w 643623"/>
                    <a:gd name="connsiteY8" fmla="*/ 567061 h 567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3623" h="567061">
                      <a:moveTo>
                        <a:pt x="459823" y="567061"/>
                      </a:moveTo>
                      <a:lnTo>
                        <a:pt x="0" y="207979"/>
                      </a:lnTo>
                      <a:lnTo>
                        <a:pt x="7907" y="198487"/>
                      </a:lnTo>
                      <a:cubicBezTo>
                        <a:pt x="37981" y="158621"/>
                        <a:pt x="66207" y="117182"/>
                        <a:pt x="92440" y="74281"/>
                      </a:cubicBezTo>
                      <a:lnTo>
                        <a:pt x="132973" y="0"/>
                      </a:lnTo>
                      <a:lnTo>
                        <a:pt x="643623" y="281671"/>
                      </a:lnTo>
                      <a:lnTo>
                        <a:pt x="590707" y="378644"/>
                      </a:lnTo>
                      <a:cubicBezTo>
                        <a:pt x="554586" y="437719"/>
                        <a:pt x="515719" y="494778"/>
                        <a:pt x="474308" y="549672"/>
                      </a:cubicBezTo>
                      <a:lnTo>
                        <a:pt x="459823" y="56706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FE8E3257-3234-42E0-8669-673D8106510B}"/>
                    </a:ext>
                  </a:extLst>
                </p:cNvPr>
                <p:cNvSpPr/>
                <p:nvPr/>
              </p:nvSpPr>
              <p:spPr>
                <a:xfrm rot="10288974">
                  <a:off x="6441831" y="2821420"/>
                  <a:ext cx="598314" cy="338306"/>
                </a:xfrm>
                <a:custGeom>
                  <a:avLst/>
                  <a:gdLst>
                    <a:gd name="connsiteX0" fmla="*/ 21609 w 598314"/>
                    <a:gd name="connsiteY0" fmla="*/ 338306 h 338306"/>
                    <a:gd name="connsiteX1" fmla="*/ 371 w 598314"/>
                    <a:gd name="connsiteY1" fmla="*/ 132893 h 338306"/>
                    <a:gd name="connsiteX2" fmla="*/ 0 w 598314"/>
                    <a:gd name="connsiteY2" fmla="*/ 0 h 338306"/>
                    <a:gd name="connsiteX3" fmla="*/ 583067 w 598314"/>
                    <a:gd name="connsiteY3" fmla="*/ 101 h 338306"/>
                    <a:gd name="connsiteX4" fmla="*/ 583351 w 598314"/>
                    <a:gd name="connsiteY4" fmla="*/ 101246 h 338306"/>
                    <a:gd name="connsiteX5" fmla="*/ 598314 w 598314"/>
                    <a:gd name="connsiteY5" fmla="*/ 245974 h 338306"/>
                    <a:gd name="connsiteX6" fmla="*/ 21609 w 598314"/>
                    <a:gd name="connsiteY6" fmla="*/ 338306 h 338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8314" h="338306">
                      <a:moveTo>
                        <a:pt x="21609" y="338306"/>
                      </a:moveTo>
                      <a:lnTo>
                        <a:pt x="371" y="132893"/>
                      </a:lnTo>
                      <a:lnTo>
                        <a:pt x="0" y="0"/>
                      </a:lnTo>
                      <a:lnTo>
                        <a:pt x="583067" y="101"/>
                      </a:lnTo>
                      <a:lnTo>
                        <a:pt x="583351" y="101246"/>
                      </a:lnTo>
                      <a:lnTo>
                        <a:pt x="598314" y="245974"/>
                      </a:lnTo>
                      <a:lnTo>
                        <a:pt x="21609" y="33830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6D9490EC-FBA3-49A3-8280-5ED490E8AE73}"/>
                    </a:ext>
                  </a:extLst>
                </p:cNvPr>
                <p:cNvSpPr/>
                <p:nvPr/>
              </p:nvSpPr>
              <p:spPr>
                <a:xfrm rot="10288974">
                  <a:off x="2801824" y="3008401"/>
                  <a:ext cx="633678" cy="427432"/>
                </a:xfrm>
                <a:custGeom>
                  <a:avLst/>
                  <a:gdLst>
                    <a:gd name="connsiteX0" fmla="*/ 551961 w 633678"/>
                    <a:gd name="connsiteY0" fmla="*/ 427432 h 427432"/>
                    <a:gd name="connsiteX1" fmla="*/ 0 w 633678"/>
                    <a:gd name="connsiteY1" fmla="*/ 238762 h 427432"/>
                    <a:gd name="connsiteX2" fmla="*/ 30845 w 633678"/>
                    <a:gd name="connsiteY2" fmla="*/ 139086 h 427432"/>
                    <a:gd name="connsiteX3" fmla="*/ 58909 w 633678"/>
                    <a:gd name="connsiteY3" fmla="*/ 0 h 427432"/>
                    <a:gd name="connsiteX4" fmla="*/ 633678 w 633678"/>
                    <a:gd name="connsiteY4" fmla="*/ 98922 h 427432"/>
                    <a:gd name="connsiteX5" fmla="*/ 596310 w 633678"/>
                    <a:gd name="connsiteY5" fmla="*/ 284115 h 427432"/>
                    <a:gd name="connsiteX6" fmla="*/ 551961 w 633678"/>
                    <a:gd name="connsiteY6" fmla="*/ 427432 h 42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3678" h="427432">
                      <a:moveTo>
                        <a:pt x="551961" y="427432"/>
                      </a:moveTo>
                      <a:lnTo>
                        <a:pt x="0" y="238762"/>
                      </a:lnTo>
                      <a:lnTo>
                        <a:pt x="30845" y="139086"/>
                      </a:lnTo>
                      <a:lnTo>
                        <a:pt x="58909" y="0"/>
                      </a:lnTo>
                      <a:lnTo>
                        <a:pt x="633678" y="98922"/>
                      </a:lnTo>
                      <a:lnTo>
                        <a:pt x="596310" y="284115"/>
                      </a:lnTo>
                      <a:lnTo>
                        <a:pt x="551961" y="42743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37B5925C-FBEE-4C07-AC7D-6AB95E6AA20D}"/>
                    </a:ext>
                  </a:extLst>
                </p:cNvPr>
                <p:cNvSpPr/>
                <p:nvPr/>
              </p:nvSpPr>
              <p:spPr>
                <a:xfrm rot="10288974">
                  <a:off x="6465506" y="3422373"/>
                  <a:ext cx="636864" cy="426055"/>
                </a:xfrm>
                <a:custGeom>
                  <a:avLst/>
                  <a:gdLst>
                    <a:gd name="connsiteX0" fmla="*/ 574768 w 636864"/>
                    <a:gd name="connsiteY0" fmla="*/ 426055 h 426055"/>
                    <a:gd name="connsiteX1" fmla="*/ 0 w 636864"/>
                    <a:gd name="connsiteY1" fmla="*/ 327133 h 426055"/>
                    <a:gd name="connsiteX2" fmla="*/ 30596 w 636864"/>
                    <a:gd name="connsiteY2" fmla="*/ 175497 h 426055"/>
                    <a:gd name="connsiteX3" fmla="*/ 84903 w 636864"/>
                    <a:gd name="connsiteY3" fmla="*/ 0 h 426055"/>
                    <a:gd name="connsiteX4" fmla="*/ 636864 w 636864"/>
                    <a:gd name="connsiteY4" fmla="*/ 188671 h 426055"/>
                    <a:gd name="connsiteX5" fmla="*/ 596061 w 636864"/>
                    <a:gd name="connsiteY5" fmla="*/ 320527 h 426055"/>
                    <a:gd name="connsiteX6" fmla="*/ 574768 w 636864"/>
                    <a:gd name="connsiteY6" fmla="*/ 426055 h 426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864" h="426055">
                      <a:moveTo>
                        <a:pt x="574768" y="426055"/>
                      </a:moveTo>
                      <a:lnTo>
                        <a:pt x="0" y="327133"/>
                      </a:lnTo>
                      <a:lnTo>
                        <a:pt x="30596" y="175497"/>
                      </a:lnTo>
                      <a:lnTo>
                        <a:pt x="84903" y="0"/>
                      </a:lnTo>
                      <a:lnTo>
                        <a:pt x="636864" y="188671"/>
                      </a:lnTo>
                      <a:lnTo>
                        <a:pt x="596061" y="320527"/>
                      </a:lnTo>
                      <a:lnTo>
                        <a:pt x="574768" y="42605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B2516568-ED03-4E18-B729-CF8013772C76}"/>
                    </a:ext>
                  </a:extLst>
                </p:cNvPr>
                <p:cNvSpPr/>
                <p:nvPr/>
              </p:nvSpPr>
              <p:spPr>
                <a:xfrm rot="10288974">
                  <a:off x="2870805" y="3697097"/>
                  <a:ext cx="604021" cy="336513"/>
                </a:xfrm>
                <a:custGeom>
                  <a:avLst/>
                  <a:gdLst>
                    <a:gd name="connsiteX0" fmla="*/ 20953 w 604021"/>
                    <a:gd name="connsiteY0" fmla="*/ 336411 h 336513"/>
                    <a:gd name="connsiteX1" fmla="*/ 20765 w 604021"/>
                    <a:gd name="connsiteY1" fmla="*/ 269117 h 336513"/>
                    <a:gd name="connsiteX2" fmla="*/ 5008 w 604021"/>
                    <a:gd name="connsiteY2" fmla="*/ 116709 h 336513"/>
                    <a:gd name="connsiteX3" fmla="*/ 0 w 604021"/>
                    <a:gd name="connsiteY3" fmla="*/ 92281 h 336513"/>
                    <a:gd name="connsiteX4" fmla="*/ 576387 w 604021"/>
                    <a:gd name="connsiteY4" fmla="*/ 0 h 336513"/>
                    <a:gd name="connsiteX5" fmla="*/ 582047 w 604021"/>
                    <a:gd name="connsiteY5" fmla="*/ 27607 h 336513"/>
                    <a:gd name="connsiteX6" fmla="*/ 603744 w 604021"/>
                    <a:gd name="connsiteY6" fmla="*/ 237470 h 336513"/>
                    <a:gd name="connsiteX7" fmla="*/ 604021 w 604021"/>
                    <a:gd name="connsiteY7" fmla="*/ 336513 h 336513"/>
                    <a:gd name="connsiteX8" fmla="*/ 20953 w 604021"/>
                    <a:gd name="connsiteY8" fmla="*/ 336411 h 336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021" h="336513">
                      <a:moveTo>
                        <a:pt x="20953" y="336411"/>
                      </a:moveTo>
                      <a:lnTo>
                        <a:pt x="20765" y="269117"/>
                      </a:lnTo>
                      <a:cubicBezTo>
                        <a:pt x="18030" y="217746"/>
                        <a:pt x="12741" y="166894"/>
                        <a:pt x="5008" y="116709"/>
                      </a:cubicBezTo>
                      <a:lnTo>
                        <a:pt x="0" y="92281"/>
                      </a:lnTo>
                      <a:lnTo>
                        <a:pt x="576387" y="0"/>
                      </a:lnTo>
                      <a:lnTo>
                        <a:pt x="582047" y="27607"/>
                      </a:lnTo>
                      <a:cubicBezTo>
                        <a:pt x="592696" y="96711"/>
                        <a:pt x="599978" y="166733"/>
                        <a:pt x="603744" y="237470"/>
                      </a:cubicBezTo>
                      <a:lnTo>
                        <a:pt x="604021" y="336513"/>
                      </a:lnTo>
                      <a:lnTo>
                        <a:pt x="20953" y="33641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DCBBAFE2-308F-4EF0-ADAF-9DE8B8183B6B}"/>
                    </a:ext>
                  </a:extLst>
                </p:cNvPr>
                <p:cNvSpPr/>
                <p:nvPr/>
              </p:nvSpPr>
              <p:spPr>
                <a:xfrm rot="10288974">
                  <a:off x="6300670" y="3934489"/>
                  <a:ext cx="647335" cy="561800"/>
                </a:xfrm>
                <a:custGeom>
                  <a:avLst/>
                  <a:gdLst>
                    <a:gd name="connsiteX0" fmla="*/ 510650 w 647335"/>
                    <a:gd name="connsiteY0" fmla="*/ 561800 h 561800"/>
                    <a:gd name="connsiteX1" fmla="*/ 0 w 647335"/>
                    <a:gd name="connsiteY1" fmla="*/ 280129 h 561800"/>
                    <a:gd name="connsiteX2" fmla="*/ 37544 w 647335"/>
                    <a:gd name="connsiteY2" fmla="*/ 211325 h 561800"/>
                    <a:gd name="connsiteX3" fmla="*/ 153942 w 647335"/>
                    <a:gd name="connsiteY3" fmla="*/ 40297 h 561800"/>
                    <a:gd name="connsiteX4" fmla="*/ 187512 w 647335"/>
                    <a:gd name="connsiteY4" fmla="*/ 0 h 561800"/>
                    <a:gd name="connsiteX5" fmla="*/ 647335 w 647335"/>
                    <a:gd name="connsiteY5" fmla="*/ 359082 h 561800"/>
                    <a:gd name="connsiteX6" fmla="*/ 620344 w 647335"/>
                    <a:gd name="connsiteY6" fmla="*/ 391483 h 561800"/>
                    <a:gd name="connsiteX7" fmla="*/ 535811 w 647335"/>
                    <a:gd name="connsiteY7" fmla="*/ 515689 h 561800"/>
                    <a:gd name="connsiteX8" fmla="*/ 510650 w 647335"/>
                    <a:gd name="connsiteY8" fmla="*/ 561800 h 561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7335" h="561800">
                      <a:moveTo>
                        <a:pt x="510650" y="561800"/>
                      </a:moveTo>
                      <a:lnTo>
                        <a:pt x="0" y="280129"/>
                      </a:lnTo>
                      <a:lnTo>
                        <a:pt x="37544" y="211325"/>
                      </a:lnTo>
                      <a:cubicBezTo>
                        <a:pt x="73665" y="152252"/>
                        <a:pt x="112532" y="95192"/>
                        <a:pt x="153942" y="40297"/>
                      </a:cubicBezTo>
                      <a:lnTo>
                        <a:pt x="187512" y="0"/>
                      </a:lnTo>
                      <a:lnTo>
                        <a:pt x="647335" y="359082"/>
                      </a:lnTo>
                      <a:lnTo>
                        <a:pt x="620344" y="391483"/>
                      </a:lnTo>
                      <a:cubicBezTo>
                        <a:pt x="590270" y="431349"/>
                        <a:pt x="562043" y="472787"/>
                        <a:pt x="535811" y="515689"/>
                      </a:cubicBezTo>
                      <a:lnTo>
                        <a:pt x="510650" y="56180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3E374B4A-16DB-4A8E-8EC5-1F94F3E0D845}"/>
                    </a:ext>
                  </a:extLst>
                </p:cNvPr>
                <p:cNvSpPr/>
                <p:nvPr/>
              </p:nvSpPr>
              <p:spPr>
                <a:xfrm rot="10288974">
                  <a:off x="3075419" y="4172561"/>
                  <a:ext cx="652817" cy="497456"/>
                </a:xfrm>
                <a:custGeom>
                  <a:avLst/>
                  <a:gdLst>
                    <a:gd name="connsiteX0" fmla="*/ 101318 w 652817"/>
                    <a:gd name="connsiteY0" fmla="*/ 497456 h 497456"/>
                    <a:gd name="connsiteX1" fmla="*/ 98692 w 652817"/>
                    <a:gd name="connsiteY1" fmla="*/ 488976 h 497456"/>
                    <a:gd name="connsiteX2" fmla="*/ 40895 w 652817"/>
                    <a:gd name="connsiteY2" fmla="*/ 351228 h 497456"/>
                    <a:gd name="connsiteX3" fmla="*/ 0 w 652817"/>
                    <a:gd name="connsiteY3" fmla="*/ 275187 h 497456"/>
                    <a:gd name="connsiteX4" fmla="*/ 514064 w 652817"/>
                    <a:gd name="connsiteY4" fmla="*/ 0 h 497456"/>
                    <a:gd name="connsiteX5" fmla="*/ 567924 w 652817"/>
                    <a:gd name="connsiteY5" fmla="*/ 100149 h 497456"/>
                    <a:gd name="connsiteX6" fmla="*/ 647509 w 652817"/>
                    <a:gd name="connsiteY6" fmla="*/ 289826 h 497456"/>
                    <a:gd name="connsiteX7" fmla="*/ 652817 w 652817"/>
                    <a:gd name="connsiteY7" fmla="*/ 306968 h 497456"/>
                    <a:gd name="connsiteX8" fmla="*/ 101318 w 652817"/>
                    <a:gd name="connsiteY8" fmla="*/ 497456 h 4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2817" h="497456">
                      <a:moveTo>
                        <a:pt x="101318" y="497456"/>
                      </a:moveTo>
                      <a:lnTo>
                        <a:pt x="98692" y="488976"/>
                      </a:lnTo>
                      <a:cubicBezTo>
                        <a:pt x="81616" y="442049"/>
                        <a:pt x="62314" y="396084"/>
                        <a:pt x="40895" y="351228"/>
                      </a:cubicBezTo>
                      <a:lnTo>
                        <a:pt x="0" y="275187"/>
                      </a:lnTo>
                      <a:lnTo>
                        <a:pt x="514064" y="0"/>
                      </a:lnTo>
                      <a:lnTo>
                        <a:pt x="567924" y="100149"/>
                      </a:lnTo>
                      <a:cubicBezTo>
                        <a:pt x="597418" y="161915"/>
                        <a:pt x="623997" y="225208"/>
                        <a:pt x="647509" y="289826"/>
                      </a:cubicBezTo>
                      <a:lnTo>
                        <a:pt x="652817" y="306968"/>
                      </a:lnTo>
                      <a:lnTo>
                        <a:pt x="101318" y="49745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C81C20C5-8080-4F2B-90C9-C412EB28C64A}"/>
                    </a:ext>
                  </a:extLst>
                </p:cNvPr>
                <p:cNvSpPr/>
                <p:nvPr/>
              </p:nvSpPr>
              <p:spPr>
                <a:xfrm rot="10288974">
                  <a:off x="5994553" y="4383461"/>
                  <a:ext cx="587373" cy="634816"/>
                </a:xfrm>
                <a:custGeom>
                  <a:avLst/>
                  <a:gdLst>
                    <a:gd name="connsiteX0" fmla="*/ 392471 w 587373"/>
                    <a:gd name="connsiteY0" fmla="*/ 634816 h 634816"/>
                    <a:gd name="connsiteX1" fmla="*/ 0 w 587373"/>
                    <a:gd name="connsiteY1" fmla="*/ 202531 h 634816"/>
                    <a:gd name="connsiteX2" fmla="*/ 155546 w 587373"/>
                    <a:gd name="connsiteY2" fmla="*/ 75598 h 634816"/>
                    <a:gd name="connsiteX3" fmla="*/ 268687 w 587373"/>
                    <a:gd name="connsiteY3" fmla="*/ 0 h 634816"/>
                    <a:gd name="connsiteX4" fmla="*/ 587373 w 587373"/>
                    <a:gd name="connsiteY4" fmla="*/ 488299 h 634816"/>
                    <a:gd name="connsiteX5" fmla="*/ 502617 w 587373"/>
                    <a:gd name="connsiteY5" fmla="*/ 544930 h 634816"/>
                    <a:gd name="connsiteX6" fmla="*/ 392471 w 587373"/>
                    <a:gd name="connsiteY6" fmla="*/ 634816 h 634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7373" h="634816">
                      <a:moveTo>
                        <a:pt x="392471" y="634816"/>
                      </a:moveTo>
                      <a:lnTo>
                        <a:pt x="0" y="202531"/>
                      </a:lnTo>
                      <a:lnTo>
                        <a:pt x="155546" y="75598"/>
                      </a:lnTo>
                      <a:lnTo>
                        <a:pt x="268687" y="0"/>
                      </a:lnTo>
                      <a:lnTo>
                        <a:pt x="587373" y="488299"/>
                      </a:lnTo>
                      <a:lnTo>
                        <a:pt x="502617" y="544930"/>
                      </a:lnTo>
                      <a:lnTo>
                        <a:pt x="392471" y="63481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0E535646-41E9-4547-9196-9D3953AC7357}"/>
                    </a:ext>
                  </a:extLst>
                </p:cNvPr>
                <p:cNvSpPr/>
                <p:nvPr/>
              </p:nvSpPr>
              <p:spPr>
                <a:xfrm rot="10288974">
                  <a:off x="3479763" y="4557913"/>
                  <a:ext cx="625016" cy="606116"/>
                </a:xfrm>
                <a:custGeom>
                  <a:avLst/>
                  <a:gdLst>
                    <a:gd name="connsiteX0" fmla="*/ 164391 w 625016"/>
                    <a:gd name="connsiteY0" fmla="*/ 606116 h 606116"/>
                    <a:gd name="connsiteX1" fmla="*/ 101013 w 625016"/>
                    <a:gd name="connsiteY1" fmla="*/ 528453 h 606116"/>
                    <a:gd name="connsiteX2" fmla="*/ 0 w 625016"/>
                    <a:gd name="connsiteY2" fmla="*/ 426355 h 606116"/>
                    <a:gd name="connsiteX3" fmla="*/ 398412 w 625016"/>
                    <a:gd name="connsiteY3" fmla="*/ 0 h 606116"/>
                    <a:gd name="connsiteX4" fmla="*/ 534931 w 625016"/>
                    <a:gd name="connsiteY4" fmla="*/ 137983 h 606116"/>
                    <a:gd name="connsiteX5" fmla="*/ 625016 w 625016"/>
                    <a:gd name="connsiteY5" fmla="*/ 248374 h 606116"/>
                    <a:gd name="connsiteX6" fmla="*/ 164391 w 625016"/>
                    <a:gd name="connsiteY6" fmla="*/ 606116 h 606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5016" h="606116">
                      <a:moveTo>
                        <a:pt x="164391" y="606116"/>
                      </a:moveTo>
                      <a:lnTo>
                        <a:pt x="101013" y="528453"/>
                      </a:lnTo>
                      <a:lnTo>
                        <a:pt x="0" y="426355"/>
                      </a:lnTo>
                      <a:lnTo>
                        <a:pt x="398412" y="0"/>
                      </a:lnTo>
                      <a:lnTo>
                        <a:pt x="534931" y="137983"/>
                      </a:lnTo>
                      <a:lnTo>
                        <a:pt x="625016" y="248374"/>
                      </a:lnTo>
                      <a:lnTo>
                        <a:pt x="164391" y="606116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1B96C0BE-3359-4AA6-B527-781D6ED9D1CF}"/>
                    </a:ext>
                  </a:extLst>
                </p:cNvPr>
                <p:cNvSpPr/>
                <p:nvPr/>
              </p:nvSpPr>
              <p:spPr>
                <a:xfrm rot="10288974">
                  <a:off x="5580734" y="4725987"/>
                  <a:ext cx="461769" cy="644639"/>
                </a:xfrm>
                <a:custGeom>
                  <a:avLst/>
                  <a:gdLst>
                    <a:gd name="connsiteX0" fmla="*/ 231613 w 461769"/>
                    <a:gd name="connsiteY0" fmla="*/ 644639 h 644639"/>
                    <a:gd name="connsiteX1" fmla="*/ 0 w 461769"/>
                    <a:gd name="connsiteY1" fmla="*/ 109443 h 644639"/>
                    <a:gd name="connsiteX2" fmla="*/ 110232 w 461769"/>
                    <a:gd name="connsiteY2" fmla="*/ 63191 h 644639"/>
                    <a:gd name="connsiteX3" fmla="*/ 307855 w 461769"/>
                    <a:gd name="connsiteY3" fmla="*/ 2000 h 644639"/>
                    <a:gd name="connsiteX4" fmla="*/ 317610 w 461769"/>
                    <a:gd name="connsiteY4" fmla="*/ 0 h 644639"/>
                    <a:gd name="connsiteX5" fmla="*/ 461769 w 461769"/>
                    <a:gd name="connsiteY5" fmla="*/ 565752 h 644639"/>
                    <a:gd name="connsiteX6" fmla="*/ 452903 w 461769"/>
                    <a:gd name="connsiteY6" fmla="*/ 567570 h 644639"/>
                    <a:gd name="connsiteX7" fmla="*/ 309382 w 461769"/>
                    <a:gd name="connsiteY7" fmla="*/ 612009 h 644639"/>
                    <a:gd name="connsiteX8" fmla="*/ 231613 w 461769"/>
                    <a:gd name="connsiteY8" fmla="*/ 644639 h 644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1769" h="644639">
                      <a:moveTo>
                        <a:pt x="231613" y="644639"/>
                      </a:moveTo>
                      <a:lnTo>
                        <a:pt x="0" y="109443"/>
                      </a:lnTo>
                      <a:lnTo>
                        <a:pt x="110232" y="63191"/>
                      </a:lnTo>
                      <a:cubicBezTo>
                        <a:pt x="174849" y="39678"/>
                        <a:pt x="240792" y="19231"/>
                        <a:pt x="307855" y="2000"/>
                      </a:cubicBezTo>
                      <a:lnTo>
                        <a:pt x="317610" y="0"/>
                      </a:lnTo>
                      <a:lnTo>
                        <a:pt x="461769" y="565752"/>
                      </a:lnTo>
                      <a:lnTo>
                        <a:pt x="452903" y="567570"/>
                      </a:lnTo>
                      <a:cubicBezTo>
                        <a:pt x="404199" y="580083"/>
                        <a:pt x="356310" y="594932"/>
                        <a:pt x="309382" y="612009"/>
                      </a:cubicBezTo>
                      <a:lnTo>
                        <a:pt x="231613" y="64463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FEE07A4E-B6E3-4C7A-ADF5-0085AEB49AEE}"/>
                    </a:ext>
                  </a:extLst>
                </p:cNvPr>
                <p:cNvSpPr/>
                <p:nvPr/>
              </p:nvSpPr>
              <p:spPr>
                <a:xfrm rot="10288974">
                  <a:off x="4041190" y="4824637"/>
                  <a:ext cx="533509" cy="648005"/>
                </a:xfrm>
                <a:custGeom>
                  <a:avLst/>
                  <a:gdLst>
                    <a:gd name="connsiteX0" fmla="*/ 213791 w 533509"/>
                    <a:gd name="connsiteY0" fmla="*/ 648005 h 648005"/>
                    <a:gd name="connsiteX1" fmla="*/ 178975 w 533509"/>
                    <a:gd name="connsiteY1" fmla="*/ 624310 h 648005"/>
                    <a:gd name="connsiteX2" fmla="*/ 45991 w 533509"/>
                    <a:gd name="connsiteY2" fmla="*/ 551745 h 648005"/>
                    <a:gd name="connsiteX3" fmla="*/ 0 w 533509"/>
                    <a:gd name="connsiteY3" fmla="*/ 532282 h 648005"/>
                    <a:gd name="connsiteX4" fmla="*/ 238494 w 533509"/>
                    <a:gd name="connsiteY4" fmla="*/ 0 h 648005"/>
                    <a:gd name="connsiteX5" fmla="*/ 300223 w 533509"/>
                    <a:gd name="connsiteY5" fmla="*/ 26122 h 648005"/>
                    <a:gd name="connsiteX6" fmla="*/ 483338 w 533509"/>
                    <a:gd name="connsiteY6" fmla="*/ 126042 h 648005"/>
                    <a:gd name="connsiteX7" fmla="*/ 533509 w 533509"/>
                    <a:gd name="connsiteY7" fmla="*/ 160188 h 648005"/>
                    <a:gd name="connsiteX8" fmla="*/ 213791 w 533509"/>
                    <a:gd name="connsiteY8" fmla="*/ 648005 h 648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3509" h="648005">
                      <a:moveTo>
                        <a:pt x="213791" y="648005"/>
                      </a:moveTo>
                      <a:lnTo>
                        <a:pt x="178975" y="624310"/>
                      </a:lnTo>
                      <a:cubicBezTo>
                        <a:pt x="136073" y="598078"/>
                        <a:pt x="91709" y="573840"/>
                        <a:pt x="45991" y="551745"/>
                      </a:cubicBezTo>
                      <a:lnTo>
                        <a:pt x="0" y="532282"/>
                      </a:lnTo>
                      <a:lnTo>
                        <a:pt x="238494" y="0"/>
                      </a:lnTo>
                      <a:lnTo>
                        <a:pt x="300223" y="26122"/>
                      </a:lnTo>
                      <a:cubicBezTo>
                        <a:pt x="363176" y="56547"/>
                        <a:pt x="424264" y="89921"/>
                        <a:pt x="483338" y="126042"/>
                      </a:cubicBezTo>
                      <a:lnTo>
                        <a:pt x="533509" y="160188"/>
                      </a:lnTo>
                      <a:lnTo>
                        <a:pt x="213791" y="64800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D53F2577-8B85-4BD5-BB4A-7CE864FD0E93}"/>
                    </a:ext>
                  </a:extLst>
                </p:cNvPr>
                <p:cNvSpPr/>
                <p:nvPr/>
              </p:nvSpPr>
              <p:spPr>
                <a:xfrm rot="10288974">
                  <a:off x="4802677" y="1260902"/>
                  <a:ext cx="401595" cy="622340"/>
                </a:xfrm>
                <a:custGeom>
                  <a:avLst/>
                  <a:gdLst>
                    <a:gd name="connsiteX0" fmla="*/ 207414 w 401595"/>
                    <a:gd name="connsiteY0" fmla="*/ 607769 h 622340"/>
                    <a:gd name="connsiteX1" fmla="*/ 0 w 401595"/>
                    <a:gd name="connsiteY1" fmla="*/ 565918 h 622340"/>
                    <a:gd name="connsiteX2" fmla="*/ 142784 w 401595"/>
                    <a:gd name="connsiteY2" fmla="*/ 0 h 622340"/>
                    <a:gd name="connsiteX3" fmla="*/ 293866 w 401595"/>
                    <a:gd name="connsiteY3" fmla="*/ 30485 h 622340"/>
                    <a:gd name="connsiteX4" fmla="*/ 401595 w 401595"/>
                    <a:gd name="connsiteY4" fmla="*/ 41098 h 622340"/>
                    <a:gd name="connsiteX5" fmla="*/ 355310 w 401595"/>
                    <a:gd name="connsiteY5" fmla="*/ 622340 h 622340"/>
                    <a:gd name="connsiteX6" fmla="*/ 207414 w 401595"/>
                    <a:gd name="connsiteY6" fmla="*/ 607769 h 622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1595" h="622340">
                      <a:moveTo>
                        <a:pt x="207414" y="607769"/>
                      </a:moveTo>
                      <a:lnTo>
                        <a:pt x="0" y="565918"/>
                      </a:lnTo>
                      <a:lnTo>
                        <a:pt x="142784" y="0"/>
                      </a:lnTo>
                      <a:lnTo>
                        <a:pt x="293866" y="30485"/>
                      </a:lnTo>
                      <a:lnTo>
                        <a:pt x="401595" y="41098"/>
                      </a:lnTo>
                      <a:lnTo>
                        <a:pt x="355310" y="622340"/>
                      </a:lnTo>
                      <a:lnTo>
                        <a:pt x="207414" y="60776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D6E75A34-4D52-4646-BFC1-C07E87596CDF}"/>
                    </a:ext>
                  </a:extLst>
                </p:cNvPr>
                <p:cNvSpPr/>
                <p:nvPr/>
              </p:nvSpPr>
              <p:spPr>
                <a:xfrm rot="10288974">
                  <a:off x="5069013" y="1271265"/>
                  <a:ext cx="494976" cy="656605"/>
                </a:xfrm>
                <a:custGeom>
                  <a:avLst/>
                  <a:gdLst>
                    <a:gd name="connsiteX0" fmla="*/ 352192 w 494976"/>
                    <a:gd name="connsiteY0" fmla="*/ 656605 h 656605"/>
                    <a:gd name="connsiteX1" fmla="*/ 345639 w 494976"/>
                    <a:gd name="connsiteY1" fmla="*/ 655283 h 656605"/>
                    <a:gd name="connsiteX2" fmla="*/ 195235 w 494976"/>
                    <a:gd name="connsiteY2" fmla="*/ 608740 h 656605"/>
                    <a:gd name="connsiteX3" fmla="*/ 141057 w 494976"/>
                    <a:gd name="connsiteY3" fmla="*/ 591975 h 656605"/>
                    <a:gd name="connsiteX4" fmla="*/ 1 w 494976"/>
                    <a:gd name="connsiteY4" fmla="*/ 532284 h 656605"/>
                    <a:gd name="connsiteX5" fmla="*/ 1 w 494976"/>
                    <a:gd name="connsiteY5" fmla="*/ 532284 h 656605"/>
                    <a:gd name="connsiteX6" fmla="*/ 0 w 494976"/>
                    <a:gd name="connsiteY6" fmla="*/ 532283 h 656605"/>
                    <a:gd name="connsiteX7" fmla="*/ 238494 w 494976"/>
                    <a:gd name="connsiteY7" fmla="*/ 0 h 656605"/>
                    <a:gd name="connsiteX8" fmla="*/ 342093 w 494976"/>
                    <a:gd name="connsiteY8" fmla="*/ 43841 h 656605"/>
                    <a:gd name="connsiteX9" fmla="*/ 490668 w 494976"/>
                    <a:gd name="connsiteY9" fmla="*/ 89818 h 656605"/>
                    <a:gd name="connsiteX10" fmla="*/ 494976 w 494976"/>
                    <a:gd name="connsiteY10" fmla="*/ 90687 h 656605"/>
                    <a:gd name="connsiteX11" fmla="*/ 352192 w 494976"/>
                    <a:gd name="connsiteY11" fmla="*/ 656605 h 656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94976" h="656605">
                      <a:moveTo>
                        <a:pt x="352192" y="656605"/>
                      </a:moveTo>
                      <a:lnTo>
                        <a:pt x="345639" y="655283"/>
                      </a:lnTo>
                      <a:lnTo>
                        <a:pt x="195235" y="608740"/>
                      </a:lnTo>
                      <a:lnTo>
                        <a:pt x="141057" y="591975"/>
                      </a:lnTo>
                      <a:lnTo>
                        <a:pt x="1" y="532284"/>
                      </a:lnTo>
                      <a:lnTo>
                        <a:pt x="1" y="532284"/>
                      </a:lnTo>
                      <a:lnTo>
                        <a:pt x="0" y="532283"/>
                      </a:lnTo>
                      <a:lnTo>
                        <a:pt x="238494" y="0"/>
                      </a:lnTo>
                      <a:lnTo>
                        <a:pt x="342093" y="43841"/>
                      </a:lnTo>
                      <a:cubicBezTo>
                        <a:pt x="390410" y="61506"/>
                        <a:pt x="439972" y="76880"/>
                        <a:pt x="490668" y="89818"/>
                      </a:cubicBezTo>
                      <a:lnTo>
                        <a:pt x="494976" y="90687"/>
                      </a:lnTo>
                      <a:lnTo>
                        <a:pt x="352192" y="656605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30304148-2C7E-436C-A1E9-620B5B7A807A}"/>
                    </a:ext>
                  </a:extLst>
                </p:cNvPr>
                <p:cNvSpPr/>
                <p:nvPr/>
              </p:nvSpPr>
              <p:spPr>
                <a:xfrm rot="10288974">
                  <a:off x="4704365" y="4941036"/>
                  <a:ext cx="396626" cy="621581"/>
                </a:xfrm>
                <a:custGeom>
                  <a:avLst/>
                  <a:gdLst>
                    <a:gd name="connsiteX0" fmla="*/ 253841 w 396626"/>
                    <a:gd name="connsiteY0" fmla="*/ 621581 h 621581"/>
                    <a:gd name="connsiteX1" fmla="*/ 105370 w 396626"/>
                    <a:gd name="connsiteY1" fmla="*/ 591623 h 621581"/>
                    <a:gd name="connsiteX2" fmla="*/ 0 w 396626"/>
                    <a:gd name="connsiteY2" fmla="*/ 581242 h 621581"/>
                    <a:gd name="connsiteX3" fmla="*/ 46286 w 396626"/>
                    <a:gd name="connsiteY3" fmla="*/ 0 h 621581"/>
                    <a:gd name="connsiteX4" fmla="*/ 191821 w 396626"/>
                    <a:gd name="connsiteY4" fmla="*/ 14337 h 621581"/>
                    <a:gd name="connsiteX5" fmla="*/ 396626 w 396626"/>
                    <a:gd name="connsiteY5" fmla="*/ 55662 h 621581"/>
                    <a:gd name="connsiteX6" fmla="*/ 253841 w 396626"/>
                    <a:gd name="connsiteY6" fmla="*/ 621581 h 621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6626" h="621581">
                      <a:moveTo>
                        <a:pt x="253841" y="621581"/>
                      </a:moveTo>
                      <a:lnTo>
                        <a:pt x="105370" y="591623"/>
                      </a:lnTo>
                      <a:lnTo>
                        <a:pt x="0" y="581242"/>
                      </a:lnTo>
                      <a:lnTo>
                        <a:pt x="46286" y="0"/>
                      </a:lnTo>
                      <a:lnTo>
                        <a:pt x="191821" y="14337"/>
                      </a:lnTo>
                      <a:lnTo>
                        <a:pt x="396626" y="55662"/>
                      </a:lnTo>
                      <a:lnTo>
                        <a:pt x="253841" y="621581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54AC04C3-B732-4906-95B8-11B868E6D69E}"/>
                    </a:ext>
                  </a:extLst>
                </p:cNvPr>
                <p:cNvSpPr/>
                <p:nvPr/>
              </p:nvSpPr>
              <p:spPr>
                <a:xfrm rot="10288974">
                  <a:off x="4350746" y="4898648"/>
                  <a:ext cx="489103" cy="653540"/>
                </a:xfrm>
                <a:custGeom>
                  <a:avLst/>
                  <a:gdLst>
                    <a:gd name="connsiteX0" fmla="*/ 250609 w 489103"/>
                    <a:gd name="connsiteY0" fmla="*/ 653540 h 653540"/>
                    <a:gd name="connsiteX1" fmla="*/ 155494 w 489103"/>
                    <a:gd name="connsiteY1" fmla="*/ 613290 h 653540"/>
                    <a:gd name="connsiteX2" fmla="*/ 6918 w 489103"/>
                    <a:gd name="connsiteY2" fmla="*/ 567315 h 653540"/>
                    <a:gd name="connsiteX3" fmla="*/ 0 w 489103"/>
                    <a:gd name="connsiteY3" fmla="*/ 565919 h 653540"/>
                    <a:gd name="connsiteX4" fmla="*/ 142785 w 489103"/>
                    <a:gd name="connsiteY4" fmla="*/ 0 h 653540"/>
                    <a:gd name="connsiteX5" fmla="*/ 151948 w 489103"/>
                    <a:gd name="connsiteY5" fmla="*/ 1849 h 653540"/>
                    <a:gd name="connsiteX6" fmla="*/ 356532 w 489103"/>
                    <a:gd name="connsiteY6" fmla="*/ 65158 h 653540"/>
                    <a:gd name="connsiteX7" fmla="*/ 489103 w 489103"/>
                    <a:gd name="connsiteY7" fmla="*/ 121259 h 653540"/>
                    <a:gd name="connsiteX8" fmla="*/ 250609 w 489103"/>
                    <a:gd name="connsiteY8" fmla="*/ 653540 h 653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9103" h="653540">
                      <a:moveTo>
                        <a:pt x="250609" y="653540"/>
                      </a:moveTo>
                      <a:lnTo>
                        <a:pt x="155494" y="613290"/>
                      </a:lnTo>
                      <a:cubicBezTo>
                        <a:pt x="107177" y="595626"/>
                        <a:pt x="57615" y="580252"/>
                        <a:pt x="6918" y="567315"/>
                      </a:cubicBezTo>
                      <a:lnTo>
                        <a:pt x="0" y="565919"/>
                      </a:lnTo>
                      <a:lnTo>
                        <a:pt x="142785" y="0"/>
                      </a:lnTo>
                      <a:lnTo>
                        <a:pt x="151948" y="1849"/>
                      </a:lnTo>
                      <a:cubicBezTo>
                        <a:pt x="221757" y="19665"/>
                        <a:pt x="290001" y="40835"/>
                        <a:pt x="356532" y="65158"/>
                      </a:cubicBezTo>
                      <a:lnTo>
                        <a:pt x="489103" y="121259"/>
                      </a:lnTo>
                      <a:lnTo>
                        <a:pt x="250609" y="65354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812B3755-40AE-4740-B7B5-2DD210C1B70A}"/>
                    </a:ext>
                  </a:extLst>
                </p:cNvPr>
                <p:cNvSpPr/>
                <p:nvPr/>
              </p:nvSpPr>
              <p:spPr>
                <a:xfrm rot="10288974">
                  <a:off x="5054867" y="4933739"/>
                  <a:ext cx="335525" cy="590708"/>
                </a:xfrm>
                <a:custGeom>
                  <a:avLst/>
                  <a:gdLst>
                    <a:gd name="connsiteX0" fmla="*/ 46303 w 335525"/>
                    <a:gd name="connsiteY0" fmla="*/ 589604 h 590708"/>
                    <a:gd name="connsiteX1" fmla="*/ 0 w 335525"/>
                    <a:gd name="connsiteY1" fmla="*/ 8139 h 590708"/>
                    <a:gd name="connsiteX2" fmla="*/ 49680 w 335525"/>
                    <a:gd name="connsiteY2" fmla="*/ 3003 h 590708"/>
                    <a:gd name="connsiteX3" fmla="*/ 263834 w 335525"/>
                    <a:gd name="connsiteY3" fmla="*/ 2404 h 590708"/>
                    <a:gd name="connsiteX4" fmla="*/ 335525 w 335525"/>
                    <a:gd name="connsiteY4" fmla="*/ 9466 h 590708"/>
                    <a:gd name="connsiteX5" fmla="*/ 289239 w 335525"/>
                    <a:gd name="connsiteY5" fmla="*/ 590708 h 590708"/>
                    <a:gd name="connsiteX6" fmla="*/ 236853 w 335525"/>
                    <a:gd name="connsiteY6" fmla="*/ 585547 h 590708"/>
                    <a:gd name="connsiteX7" fmla="*/ 81327 w 335525"/>
                    <a:gd name="connsiteY7" fmla="*/ 585982 h 590708"/>
                    <a:gd name="connsiteX8" fmla="*/ 46303 w 335525"/>
                    <a:gd name="connsiteY8" fmla="*/ 589604 h 590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5525" h="590708">
                      <a:moveTo>
                        <a:pt x="46303" y="589604"/>
                      </a:moveTo>
                      <a:lnTo>
                        <a:pt x="0" y="8139"/>
                      </a:lnTo>
                      <a:lnTo>
                        <a:pt x="49680" y="3003"/>
                      </a:lnTo>
                      <a:cubicBezTo>
                        <a:pt x="120417" y="-763"/>
                        <a:pt x="191869" y="-1013"/>
                        <a:pt x="263834" y="2404"/>
                      </a:cubicBezTo>
                      <a:lnTo>
                        <a:pt x="335525" y="9466"/>
                      </a:lnTo>
                      <a:lnTo>
                        <a:pt x="289239" y="590708"/>
                      </a:lnTo>
                      <a:lnTo>
                        <a:pt x="236853" y="585547"/>
                      </a:lnTo>
                      <a:cubicBezTo>
                        <a:pt x="184590" y="583066"/>
                        <a:pt x="132699" y="583247"/>
                        <a:pt x="81327" y="585982"/>
                      </a:cubicBezTo>
                      <a:lnTo>
                        <a:pt x="46303" y="58960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  <a:scene3d>
                  <a:camera prst="orthographicFront"/>
                  <a:lightRig rig="threePt" dir="t">
                    <a:rot lat="0" lon="0" rev="13200000"/>
                  </a:lightRig>
                </a:scene3d>
                <a:sp3d prstMaterial="softEdge">
                  <a:contourClr>
                    <a:schemeClr val="tx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1487CC28-D9D1-44EC-9231-5AB122C251CA}"/>
                  </a:ext>
                </a:extLst>
              </p:cNvPr>
              <p:cNvGrpSpPr/>
              <p:nvPr/>
            </p:nvGrpSpPr>
            <p:grpSpPr>
              <a:xfrm>
                <a:off x="2246593" y="706784"/>
                <a:ext cx="5411010" cy="5409950"/>
                <a:chOff x="2246593" y="706784"/>
                <a:chExt cx="5411010" cy="5409950"/>
              </a:xfrm>
            </p:grpSpPr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EE328AC6-43EB-48AC-97E7-A0AE3FCD8134}"/>
                    </a:ext>
                  </a:extLst>
                </p:cNvPr>
                <p:cNvSpPr/>
                <p:nvPr/>
              </p:nvSpPr>
              <p:spPr>
                <a:xfrm rot="10288974">
                  <a:off x="4380662" y="757023"/>
                  <a:ext cx="427986" cy="558518"/>
                </a:xfrm>
                <a:custGeom>
                  <a:avLst/>
                  <a:gdLst>
                    <a:gd name="connsiteX0" fmla="*/ 0 w 427986"/>
                    <a:gd name="connsiteY0" fmla="*/ 546877 h 558518"/>
                    <a:gd name="connsiteX1" fmla="*/ 43549 w 427986"/>
                    <a:gd name="connsiteY1" fmla="*/ 0 h 558518"/>
                    <a:gd name="connsiteX2" fmla="*/ 112880 w 427986"/>
                    <a:gd name="connsiteY2" fmla="*/ 6830 h 558518"/>
                    <a:gd name="connsiteX3" fmla="*/ 327035 w 427986"/>
                    <a:gd name="connsiteY3" fmla="*/ 6231 h 558518"/>
                    <a:gd name="connsiteX4" fmla="*/ 384421 w 427986"/>
                    <a:gd name="connsiteY4" fmla="*/ 298 h 558518"/>
                    <a:gd name="connsiteX5" fmla="*/ 427986 w 427986"/>
                    <a:gd name="connsiteY5" fmla="*/ 547384 h 558518"/>
                    <a:gd name="connsiteX6" fmla="*/ 356811 w 427986"/>
                    <a:gd name="connsiteY6" fmla="*/ 554743 h 558518"/>
                    <a:gd name="connsiteX7" fmla="*/ 87494 w 427986"/>
                    <a:gd name="connsiteY7" fmla="*/ 555496 h 558518"/>
                    <a:gd name="connsiteX8" fmla="*/ 0 w 427986"/>
                    <a:gd name="connsiteY8" fmla="*/ 546877 h 558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7986" h="558518">
                      <a:moveTo>
                        <a:pt x="0" y="546877"/>
                      </a:moveTo>
                      <a:lnTo>
                        <a:pt x="43549" y="0"/>
                      </a:lnTo>
                      <a:lnTo>
                        <a:pt x="112880" y="6830"/>
                      </a:lnTo>
                      <a:cubicBezTo>
                        <a:pt x="184846" y="10247"/>
                        <a:pt x="256298" y="9997"/>
                        <a:pt x="327035" y="6231"/>
                      </a:cubicBezTo>
                      <a:lnTo>
                        <a:pt x="384421" y="298"/>
                      </a:lnTo>
                      <a:lnTo>
                        <a:pt x="427986" y="547384"/>
                      </a:lnTo>
                      <a:lnTo>
                        <a:pt x="356811" y="554743"/>
                      </a:lnTo>
                      <a:cubicBezTo>
                        <a:pt x="267854" y="559479"/>
                        <a:pt x="177996" y="559793"/>
                        <a:pt x="87494" y="555496"/>
                      </a:cubicBezTo>
                      <a:lnTo>
                        <a:pt x="0" y="54687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4EEEFE60-C193-4402-8532-97ECB7AC9FE2}"/>
                    </a:ext>
                  </a:extLst>
                </p:cNvPr>
                <p:cNvSpPr/>
                <p:nvPr/>
              </p:nvSpPr>
              <p:spPr>
                <a:xfrm rot="10288974">
                  <a:off x="5502851" y="817853"/>
                  <a:ext cx="599181" cy="665465"/>
                </a:xfrm>
                <a:custGeom>
                  <a:avLst/>
                  <a:gdLst>
                    <a:gd name="connsiteX0" fmla="*/ 374787 w 599181"/>
                    <a:gd name="connsiteY0" fmla="*/ 665465 h 665465"/>
                    <a:gd name="connsiteX1" fmla="*/ 306735 w 599181"/>
                    <a:gd name="connsiteY1" fmla="*/ 636667 h 665465"/>
                    <a:gd name="connsiteX2" fmla="*/ 76453 w 599181"/>
                    <a:gd name="connsiteY2" fmla="*/ 511008 h 665465"/>
                    <a:gd name="connsiteX3" fmla="*/ 0 w 599181"/>
                    <a:gd name="connsiteY3" fmla="*/ 458976 h 665465"/>
                    <a:gd name="connsiteX4" fmla="*/ 300816 w 599181"/>
                    <a:gd name="connsiteY4" fmla="*/ 0 h 665465"/>
                    <a:gd name="connsiteX5" fmla="*/ 362822 w 599181"/>
                    <a:gd name="connsiteY5" fmla="*/ 42200 h 665465"/>
                    <a:gd name="connsiteX6" fmla="*/ 545937 w 599181"/>
                    <a:gd name="connsiteY6" fmla="*/ 142120 h 665465"/>
                    <a:gd name="connsiteX7" fmla="*/ 599181 w 599181"/>
                    <a:gd name="connsiteY7" fmla="*/ 164652 h 665465"/>
                    <a:gd name="connsiteX8" fmla="*/ 374787 w 599181"/>
                    <a:gd name="connsiteY8" fmla="*/ 665465 h 665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9181" h="665465">
                      <a:moveTo>
                        <a:pt x="374787" y="665465"/>
                      </a:moveTo>
                      <a:lnTo>
                        <a:pt x="306735" y="636667"/>
                      </a:lnTo>
                      <a:cubicBezTo>
                        <a:pt x="227567" y="598405"/>
                        <a:pt x="150744" y="556434"/>
                        <a:pt x="76453" y="511008"/>
                      </a:cubicBezTo>
                      <a:lnTo>
                        <a:pt x="0" y="458976"/>
                      </a:lnTo>
                      <a:lnTo>
                        <a:pt x="300816" y="0"/>
                      </a:lnTo>
                      <a:lnTo>
                        <a:pt x="362822" y="42200"/>
                      </a:lnTo>
                      <a:cubicBezTo>
                        <a:pt x="421896" y="78320"/>
                        <a:pt x="482984" y="111695"/>
                        <a:pt x="545937" y="142120"/>
                      </a:cubicBezTo>
                      <a:lnTo>
                        <a:pt x="599181" y="164652"/>
                      </a:lnTo>
                      <a:lnTo>
                        <a:pt x="374787" y="66546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BCD685FB-AE4D-412F-A789-66D7B51C8A2F}"/>
                    </a:ext>
                  </a:extLst>
                </p:cNvPr>
                <p:cNvSpPr/>
                <p:nvPr/>
              </p:nvSpPr>
              <p:spPr>
                <a:xfrm rot="10288974">
                  <a:off x="3552734" y="958586"/>
                  <a:ext cx="539284" cy="645844"/>
                </a:xfrm>
                <a:custGeom>
                  <a:avLst/>
                  <a:gdLst>
                    <a:gd name="connsiteX0" fmla="*/ 135656 w 539284"/>
                    <a:gd name="connsiteY0" fmla="*/ 645844 h 645844"/>
                    <a:gd name="connsiteX1" fmla="*/ 0 w 539284"/>
                    <a:gd name="connsiteY1" fmla="*/ 113460 h 645844"/>
                    <a:gd name="connsiteX2" fmla="*/ 194439 w 539284"/>
                    <a:gd name="connsiteY2" fmla="*/ 53255 h 645844"/>
                    <a:gd name="connsiteX3" fmla="*/ 321364 w 539284"/>
                    <a:gd name="connsiteY3" fmla="*/ 0 h 645844"/>
                    <a:gd name="connsiteX4" fmla="*/ 539284 w 539284"/>
                    <a:gd name="connsiteY4" fmla="*/ 503554 h 645844"/>
                    <a:gd name="connsiteX5" fmla="*/ 381816 w 539284"/>
                    <a:gd name="connsiteY5" fmla="*/ 569626 h 645844"/>
                    <a:gd name="connsiteX6" fmla="*/ 135656 w 539284"/>
                    <a:gd name="connsiteY6" fmla="*/ 645844 h 64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9284" h="645844">
                      <a:moveTo>
                        <a:pt x="135656" y="645844"/>
                      </a:moveTo>
                      <a:lnTo>
                        <a:pt x="0" y="113460"/>
                      </a:lnTo>
                      <a:lnTo>
                        <a:pt x="194439" y="53255"/>
                      </a:lnTo>
                      <a:lnTo>
                        <a:pt x="321364" y="0"/>
                      </a:lnTo>
                      <a:lnTo>
                        <a:pt x="539284" y="503554"/>
                      </a:lnTo>
                      <a:lnTo>
                        <a:pt x="381816" y="569626"/>
                      </a:lnTo>
                      <a:lnTo>
                        <a:pt x="135656" y="64584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9E216317-20A6-475B-862F-042B0F8F87F9}"/>
                    </a:ext>
                  </a:extLst>
                </p:cNvPr>
                <p:cNvSpPr/>
                <p:nvPr/>
              </p:nvSpPr>
              <p:spPr>
                <a:xfrm rot="10288974">
                  <a:off x="6154734" y="1212693"/>
                  <a:ext cx="661276" cy="654024"/>
                </a:xfrm>
                <a:custGeom>
                  <a:avLst/>
                  <a:gdLst>
                    <a:gd name="connsiteX0" fmla="*/ 286420 w 661276"/>
                    <a:gd name="connsiteY0" fmla="*/ 654024 h 654024"/>
                    <a:gd name="connsiteX1" fmla="*/ 130153 w 661276"/>
                    <a:gd name="connsiteY1" fmla="*/ 496082 h 654024"/>
                    <a:gd name="connsiteX2" fmla="*/ 0 w 661276"/>
                    <a:gd name="connsiteY2" fmla="*/ 336591 h 654024"/>
                    <a:gd name="connsiteX3" fmla="*/ 433391 w 661276"/>
                    <a:gd name="connsiteY3" fmla="*/ 0 h 654024"/>
                    <a:gd name="connsiteX4" fmla="*/ 538416 w 661276"/>
                    <a:gd name="connsiteY4" fmla="*/ 128698 h 654024"/>
                    <a:gd name="connsiteX5" fmla="*/ 661276 w 661276"/>
                    <a:gd name="connsiteY5" fmla="*/ 252876 h 654024"/>
                    <a:gd name="connsiteX6" fmla="*/ 286420 w 661276"/>
                    <a:gd name="connsiteY6" fmla="*/ 654024 h 6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1276" h="654024">
                      <a:moveTo>
                        <a:pt x="286420" y="654024"/>
                      </a:moveTo>
                      <a:lnTo>
                        <a:pt x="130153" y="496082"/>
                      </a:lnTo>
                      <a:lnTo>
                        <a:pt x="0" y="336591"/>
                      </a:lnTo>
                      <a:lnTo>
                        <a:pt x="433391" y="0"/>
                      </a:lnTo>
                      <a:lnTo>
                        <a:pt x="538416" y="128698"/>
                      </a:lnTo>
                      <a:lnTo>
                        <a:pt x="661276" y="252876"/>
                      </a:lnTo>
                      <a:lnTo>
                        <a:pt x="286420" y="6540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05C8266C-AAB5-4AEE-ADE2-92C2F5A5FAD4}"/>
                    </a:ext>
                  </a:extLst>
                </p:cNvPr>
                <p:cNvSpPr/>
                <p:nvPr/>
              </p:nvSpPr>
              <p:spPr>
                <a:xfrm rot="10288974">
                  <a:off x="2876127" y="1417201"/>
                  <a:ext cx="637989" cy="667711"/>
                </a:xfrm>
                <a:custGeom>
                  <a:avLst/>
                  <a:gdLst>
                    <a:gd name="connsiteX0" fmla="*/ 299844 w 637989"/>
                    <a:gd name="connsiteY0" fmla="*/ 667711 h 667711"/>
                    <a:gd name="connsiteX1" fmla="*/ 0 w 637989"/>
                    <a:gd name="connsiteY1" fmla="*/ 208282 h 667711"/>
                    <a:gd name="connsiteX2" fmla="*/ 94224 w 637989"/>
                    <a:gd name="connsiteY2" fmla="*/ 145324 h 667711"/>
                    <a:gd name="connsiteX3" fmla="*/ 252745 w 637989"/>
                    <a:gd name="connsiteY3" fmla="*/ 15962 h 667711"/>
                    <a:gd name="connsiteX4" fmla="*/ 268879 w 637989"/>
                    <a:gd name="connsiteY4" fmla="*/ 0 h 667711"/>
                    <a:gd name="connsiteX5" fmla="*/ 637989 w 637989"/>
                    <a:gd name="connsiteY5" fmla="*/ 406555 h 667711"/>
                    <a:gd name="connsiteX6" fmla="*/ 620129 w 637989"/>
                    <a:gd name="connsiteY6" fmla="*/ 424225 h 667711"/>
                    <a:gd name="connsiteX7" fmla="*/ 420776 w 637989"/>
                    <a:gd name="connsiteY7" fmla="*/ 586909 h 667711"/>
                    <a:gd name="connsiteX8" fmla="*/ 299844 w 637989"/>
                    <a:gd name="connsiteY8" fmla="*/ 667711 h 667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7989" h="667711">
                      <a:moveTo>
                        <a:pt x="299844" y="667711"/>
                      </a:moveTo>
                      <a:lnTo>
                        <a:pt x="0" y="208282"/>
                      </a:lnTo>
                      <a:lnTo>
                        <a:pt x="94224" y="145324"/>
                      </a:lnTo>
                      <a:cubicBezTo>
                        <a:pt x="149066" y="104768"/>
                        <a:pt x="201974" y="61598"/>
                        <a:pt x="252745" y="15962"/>
                      </a:cubicBezTo>
                      <a:lnTo>
                        <a:pt x="268879" y="0"/>
                      </a:lnTo>
                      <a:lnTo>
                        <a:pt x="637989" y="406555"/>
                      </a:lnTo>
                      <a:lnTo>
                        <a:pt x="620129" y="424225"/>
                      </a:lnTo>
                      <a:cubicBezTo>
                        <a:pt x="556280" y="481616"/>
                        <a:pt x="489744" y="535907"/>
                        <a:pt x="420776" y="586909"/>
                      </a:cubicBezTo>
                      <a:lnTo>
                        <a:pt x="299844" y="66771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DC6878AD-34D7-48B1-9B4E-CCB660A2C654}"/>
                    </a:ext>
                  </a:extLst>
                </p:cNvPr>
                <p:cNvSpPr/>
                <p:nvPr/>
              </p:nvSpPr>
              <p:spPr>
                <a:xfrm rot="10288974">
                  <a:off x="6669676" y="1843077"/>
                  <a:ext cx="653625" cy="570706"/>
                </a:xfrm>
                <a:custGeom>
                  <a:avLst/>
                  <a:gdLst>
                    <a:gd name="connsiteX0" fmla="*/ 169954 w 653625"/>
                    <a:gd name="connsiteY0" fmla="*/ 570706 h 570706"/>
                    <a:gd name="connsiteX1" fmla="*/ 116895 w 653625"/>
                    <a:gd name="connsiteY1" fmla="*/ 472048 h 570706"/>
                    <a:gd name="connsiteX2" fmla="*/ 16810 w 653625"/>
                    <a:gd name="connsiteY2" fmla="*/ 233514 h 570706"/>
                    <a:gd name="connsiteX3" fmla="*/ 0 w 653625"/>
                    <a:gd name="connsiteY3" fmla="*/ 179226 h 570706"/>
                    <a:gd name="connsiteX4" fmla="*/ 518894 w 653625"/>
                    <a:gd name="connsiteY4" fmla="*/ 0 h 570706"/>
                    <a:gd name="connsiteX5" fmla="*/ 533181 w 653625"/>
                    <a:gd name="connsiteY5" fmla="*/ 46138 h 570706"/>
                    <a:gd name="connsiteX6" fmla="*/ 612765 w 653625"/>
                    <a:gd name="connsiteY6" fmla="*/ 235815 h 570706"/>
                    <a:gd name="connsiteX7" fmla="*/ 653625 w 653625"/>
                    <a:gd name="connsiteY7" fmla="*/ 311789 h 570706"/>
                    <a:gd name="connsiteX8" fmla="*/ 169954 w 653625"/>
                    <a:gd name="connsiteY8" fmla="*/ 570706 h 570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3625" h="570706">
                      <a:moveTo>
                        <a:pt x="169954" y="570706"/>
                      </a:moveTo>
                      <a:lnTo>
                        <a:pt x="116895" y="472048"/>
                      </a:lnTo>
                      <a:cubicBezTo>
                        <a:pt x="79804" y="394373"/>
                        <a:pt x="46379" y="314777"/>
                        <a:pt x="16810" y="233514"/>
                      </a:cubicBezTo>
                      <a:lnTo>
                        <a:pt x="0" y="179226"/>
                      </a:lnTo>
                      <a:lnTo>
                        <a:pt x="518894" y="0"/>
                      </a:lnTo>
                      <a:lnTo>
                        <a:pt x="533181" y="46138"/>
                      </a:lnTo>
                      <a:cubicBezTo>
                        <a:pt x="556693" y="110756"/>
                        <a:pt x="583271" y="174049"/>
                        <a:pt x="612765" y="235815"/>
                      </a:cubicBezTo>
                      <a:lnTo>
                        <a:pt x="653625" y="311789"/>
                      </a:lnTo>
                      <a:lnTo>
                        <a:pt x="169954" y="57070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2C792A40-C06D-4922-93BD-C4F7551D5C11}"/>
                    </a:ext>
                  </a:extLst>
                </p:cNvPr>
                <p:cNvSpPr/>
                <p:nvPr/>
              </p:nvSpPr>
              <p:spPr>
                <a:xfrm rot="10288974">
                  <a:off x="2425450" y="2087856"/>
                  <a:ext cx="664259" cy="623242"/>
                </a:xfrm>
                <a:custGeom>
                  <a:avLst/>
                  <a:gdLst>
                    <a:gd name="connsiteX0" fmla="*/ 432638 w 664259"/>
                    <a:gd name="connsiteY0" fmla="*/ 623242 h 623242"/>
                    <a:gd name="connsiteX1" fmla="*/ 0 w 664259"/>
                    <a:gd name="connsiteY1" fmla="*/ 285390 h 623242"/>
                    <a:gd name="connsiteX2" fmla="*/ 14485 w 664259"/>
                    <a:gd name="connsiteY2" fmla="*/ 268001 h 623242"/>
                    <a:gd name="connsiteX3" fmla="*/ 130884 w 664259"/>
                    <a:gd name="connsiteY3" fmla="*/ 96973 h 623242"/>
                    <a:gd name="connsiteX4" fmla="*/ 183800 w 664259"/>
                    <a:gd name="connsiteY4" fmla="*/ 0 h 623242"/>
                    <a:gd name="connsiteX5" fmla="*/ 664259 w 664259"/>
                    <a:gd name="connsiteY5" fmla="*/ 265017 h 623242"/>
                    <a:gd name="connsiteX6" fmla="*/ 599693 w 664259"/>
                    <a:gd name="connsiteY6" fmla="*/ 383342 h 623242"/>
                    <a:gd name="connsiteX7" fmla="*/ 453313 w 664259"/>
                    <a:gd name="connsiteY7" fmla="*/ 598425 h 623242"/>
                    <a:gd name="connsiteX8" fmla="*/ 432638 w 664259"/>
                    <a:gd name="connsiteY8" fmla="*/ 623242 h 623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4259" h="623242">
                      <a:moveTo>
                        <a:pt x="432638" y="623242"/>
                      </a:moveTo>
                      <a:lnTo>
                        <a:pt x="0" y="285390"/>
                      </a:lnTo>
                      <a:lnTo>
                        <a:pt x="14485" y="268001"/>
                      </a:lnTo>
                      <a:cubicBezTo>
                        <a:pt x="55896" y="213107"/>
                        <a:pt x="94763" y="156048"/>
                        <a:pt x="130884" y="96973"/>
                      </a:cubicBezTo>
                      <a:lnTo>
                        <a:pt x="183800" y="0"/>
                      </a:lnTo>
                      <a:lnTo>
                        <a:pt x="664259" y="265017"/>
                      </a:lnTo>
                      <a:lnTo>
                        <a:pt x="599693" y="383342"/>
                      </a:lnTo>
                      <a:cubicBezTo>
                        <a:pt x="554268" y="457632"/>
                        <a:pt x="505389" y="529390"/>
                        <a:pt x="453313" y="598425"/>
                      </a:cubicBezTo>
                      <a:lnTo>
                        <a:pt x="432638" y="62324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66E50EB8-6D60-4655-A02A-D93315677284}"/>
                    </a:ext>
                  </a:extLst>
                </p:cNvPr>
                <p:cNvSpPr/>
                <p:nvPr/>
              </p:nvSpPr>
              <p:spPr>
                <a:xfrm rot="10288974">
                  <a:off x="7005904" y="2651694"/>
                  <a:ext cx="570205" cy="425275"/>
                </a:xfrm>
                <a:custGeom>
                  <a:avLst/>
                  <a:gdLst>
                    <a:gd name="connsiteX0" fmla="*/ 27595 w 570205"/>
                    <a:gd name="connsiteY0" fmla="*/ 425275 h 425275"/>
                    <a:gd name="connsiteX1" fmla="*/ 455 w 570205"/>
                    <a:gd name="connsiteY1" fmla="*/ 162766 h 425275"/>
                    <a:gd name="connsiteX2" fmla="*/ 0 w 570205"/>
                    <a:gd name="connsiteY2" fmla="*/ 0 h 425275"/>
                    <a:gd name="connsiteX3" fmla="*/ 548596 w 570205"/>
                    <a:gd name="connsiteY3" fmla="*/ 96 h 425275"/>
                    <a:gd name="connsiteX4" fmla="*/ 548967 w 570205"/>
                    <a:gd name="connsiteY4" fmla="*/ 132989 h 425275"/>
                    <a:gd name="connsiteX5" fmla="*/ 570205 w 570205"/>
                    <a:gd name="connsiteY5" fmla="*/ 338402 h 425275"/>
                    <a:gd name="connsiteX6" fmla="*/ 27595 w 570205"/>
                    <a:gd name="connsiteY6" fmla="*/ 425275 h 42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0205" h="425275">
                      <a:moveTo>
                        <a:pt x="27595" y="425275"/>
                      </a:moveTo>
                      <a:lnTo>
                        <a:pt x="455" y="162766"/>
                      </a:lnTo>
                      <a:lnTo>
                        <a:pt x="0" y="0"/>
                      </a:lnTo>
                      <a:lnTo>
                        <a:pt x="548596" y="96"/>
                      </a:lnTo>
                      <a:lnTo>
                        <a:pt x="548967" y="132989"/>
                      </a:lnTo>
                      <a:lnTo>
                        <a:pt x="570205" y="338402"/>
                      </a:lnTo>
                      <a:lnTo>
                        <a:pt x="27595" y="42527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9BC16533-AF0C-4632-8837-B4FE744B5902}"/>
                    </a:ext>
                  </a:extLst>
                </p:cNvPr>
                <p:cNvSpPr/>
                <p:nvPr/>
              </p:nvSpPr>
              <p:spPr>
                <a:xfrm rot="10288974">
                  <a:off x="2246593" y="2913330"/>
                  <a:ext cx="622503" cy="506026"/>
                </a:xfrm>
                <a:custGeom>
                  <a:avLst/>
                  <a:gdLst>
                    <a:gd name="connsiteX0" fmla="*/ 519327 w 622503"/>
                    <a:gd name="connsiteY0" fmla="*/ 506026 h 506026"/>
                    <a:gd name="connsiteX1" fmla="*/ 0 w 622503"/>
                    <a:gd name="connsiteY1" fmla="*/ 328510 h 506026"/>
                    <a:gd name="connsiteX2" fmla="*/ 44349 w 622503"/>
                    <a:gd name="connsiteY2" fmla="*/ 185193 h 506026"/>
                    <a:gd name="connsiteX3" fmla="*/ 81717 w 622503"/>
                    <a:gd name="connsiteY3" fmla="*/ 0 h 506026"/>
                    <a:gd name="connsiteX4" fmla="*/ 622503 w 622503"/>
                    <a:gd name="connsiteY4" fmla="*/ 93074 h 506026"/>
                    <a:gd name="connsiteX5" fmla="*/ 576381 w 622503"/>
                    <a:gd name="connsiteY5" fmla="*/ 321649 h 506026"/>
                    <a:gd name="connsiteX6" fmla="*/ 519327 w 622503"/>
                    <a:gd name="connsiteY6" fmla="*/ 506026 h 50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2503" h="506026">
                      <a:moveTo>
                        <a:pt x="519327" y="506026"/>
                      </a:moveTo>
                      <a:lnTo>
                        <a:pt x="0" y="328510"/>
                      </a:lnTo>
                      <a:lnTo>
                        <a:pt x="44349" y="185193"/>
                      </a:lnTo>
                      <a:lnTo>
                        <a:pt x="81717" y="0"/>
                      </a:lnTo>
                      <a:lnTo>
                        <a:pt x="622503" y="93074"/>
                      </a:lnTo>
                      <a:lnTo>
                        <a:pt x="576381" y="321649"/>
                      </a:lnTo>
                      <a:lnTo>
                        <a:pt x="519327" y="50602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4F921552-5B05-43F7-AF1B-8CDDEB8FABBB}"/>
                    </a:ext>
                  </a:extLst>
                </p:cNvPr>
                <p:cNvSpPr/>
                <p:nvPr/>
              </p:nvSpPr>
              <p:spPr>
                <a:xfrm rot="10288974">
                  <a:off x="7031913" y="3438850"/>
                  <a:ext cx="625690" cy="504648"/>
                </a:xfrm>
                <a:custGeom>
                  <a:avLst/>
                  <a:gdLst>
                    <a:gd name="connsiteX0" fmla="*/ 540787 w 625690"/>
                    <a:gd name="connsiteY0" fmla="*/ 504648 h 504648"/>
                    <a:gd name="connsiteX1" fmla="*/ 0 w 625690"/>
                    <a:gd name="connsiteY1" fmla="*/ 411574 h 504648"/>
                    <a:gd name="connsiteX2" fmla="*/ 39350 w 625690"/>
                    <a:gd name="connsiteY2" fmla="*/ 216557 h 504648"/>
                    <a:gd name="connsiteX3" fmla="*/ 106363 w 625690"/>
                    <a:gd name="connsiteY3" fmla="*/ 0 h 504648"/>
                    <a:gd name="connsiteX4" fmla="*/ 625690 w 625690"/>
                    <a:gd name="connsiteY4" fmla="*/ 177515 h 504648"/>
                    <a:gd name="connsiteX5" fmla="*/ 571383 w 625690"/>
                    <a:gd name="connsiteY5" fmla="*/ 353012 h 504648"/>
                    <a:gd name="connsiteX6" fmla="*/ 540787 w 625690"/>
                    <a:gd name="connsiteY6" fmla="*/ 504648 h 504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5690" h="504648">
                      <a:moveTo>
                        <a:pt x="540787" y="504648"/>
                      </a:moveTo>
                      <a:lnTo>
                        <a:pt x="0" y="411574"/>
                      </a:lnTo>
                      <a:lnTo>
                        <a:pt x="39350" y="216557"/>
                      </a:lnTo>
                      <a:lnTo>
                        <a:pt x="106363" y="0"/>
                      </a:lnTo>
                      <a:lnTo>
                        <a:pt x="625690" y="177515"/>
                      </a:lnTo>
                      <a:lnTo>
                        <a:pt x="571383" y="353012"/>
                      </a:lnTo>
                      <a:lnTo>
                        <a:pt x="540787" y="50464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67CC8D7B-442B-42FA-9FFA-0F201547541B}"/>
                    </a:ext>
                  </a:extLst>
                </p:cNvPr>
                <p:cNvSpPr/>
                <p:nvPr/>
              </p:nvSpPr>
              <p:spPr>
                <a:xfrm rot="10288974">
                  <a:off x="2334834" y="3779831"/>
                  <a:ext cx="576230" cy="423433"/>
                </a:xfrm>
                <a:custGeom>
                  <a:avLst/>
                  <a:gdLst>
                    <a:gd name="connsiteX0" fmla="*/ 27634 w 576230"/>
                    <a:gd name="connsiteY0" fmla="*/ 423338 h 423433"/>
                    <a:gd name="connsiteX1" fmla="*/ 27357 w 576230"/>
                    <a:gd name="connsiteY1" fmla="*/ 324295 h 423433"/>
                    <a:gd name="connsiteX2" fmla="*/ 5660 w 576230"/>
                    <a:gd name="connsiteY2" fmla="*/ 114432 h 423433"/>
                    <a:gd name="connsiteX3" fmla="*/ 0 w 576230"/>
                    <a:gd name="connsiteY3" fmla="*/ 86825 h 423433"/>
                    <a:gd name="connsiteX4" fmla="*/ 542310 w 576230"/>
                    <a:gd name="connsiteY4" fmla="*/ 0 h 423433"/>
                    <a:gd name="connsiteX5" fmla="*/ 548583 w 576230"/>
                    <a:gd name="connsiteY5" fmla="*/ 30598 h 423433"/>
                    <a:gd name="connsiteX6" fmla="*/ 575869 w 576230"/>
                    <a:gd name="connsiteY6" fmla="*/ 294519 h 423433"/>
                    <a:gd name="connsiteX7" fmla="*/ 576230 w 576230"/>
                    <a:gd name="connsiteY7" fmla="*/ 423433 h 423433"/>
                    <a:gd name="connsiteX8" fmla="*/ 27634 w 576230"/>
                    <a:gd name="connsiteY8" fmla="*/ 423338 h 423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6230" h="423433">
                      <a:moveTo>
                        <a:pt x="27634" y="423338"/>
                      </a:moveTo>
                      <a:lnTo>
                        <a:pt x="27357" y="324295"/>
                      </a:lnTo>
                      <a:cubicBezTo>
                        <a:pt x="23591" y="253558"/>
                        <a:pt x="16309" y="183536"/>
                        <a:pt x="5660" y="114432"/>
                      </a:cubicBezTo>
                      <a:lnTo>
                        <a:pt x="0" y="86825"/>
                      </a:lnTo>
                      <a:lnTo>
                        <a:pt x="542310" y="0"/>
                      </a:lnTo>
                      <a:lnTo>
                        <a:pt x="548583" y="30598"/>
                      </a:lnTo>
                      <a:cubicBezTo>
                        <a:pt x="561975" y="117502"/>
                        <a:pt x="571133" y="205561"/>
                        <a:pt x="575869" y="294519"/>
                      </a:cubicBezTo>
                      <a:lnTo>
                        <a:pt x="576230" y="423433"/>
                      </a:lnTo>
                      <a:lnTo>
                        <a:pt x="27634" y="42333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58842291-E41D-483F-B24D-E878E40FD881}"/>
                    </a:ext>
                  </a:extLst>
                </p:cNvPr>
                <p:cNvSpPr/>
                <p:nvPr/>
              </p:nvSpPr>
              <p:spPr>
                <a:xfrm rot="10288974">
                  <a:off x="6801185" y="4143113"/>
                  <a:ext cx="667972" cy="617982"/>
                </a:xfrm>
                <a:custGeom>
                  <a:avLst/>
                  <a:gdLst>
                    <a:gd name="connsiteX0" fmla="*/ 480460 w 667972"/>
                    <a:gd name="connsiteY0" fmla="*/ 617982 h 617982"/>
                    <a:gd name="connsiteX1" fmla="*/ 0 w 667972"/>
                    <a:gd name="connsiteY1" fmla="*/ 352964 h 617982"/>
                    <a:gd name="connsiteX2" fmla="*/ 49195 w 667972"/>
                    <a:gd name="connsiteY2" fmla="*/ 262809 h 617982"/>
                    <a:gd name="connsiteX3" fmla="*/ 195575 w 667972"/>
                    <a:gd name="connsiteY3" fmla="*/ 47727 h 617982"/>
                    <a:gd name="connsiteX4" fmla="*/ 235335 w 667972"/>
                    <a:gd name="connsiteY4" fmla="*/ 0 h 617982"/>
                    <a:gd name="connsiteX5" fmla="*/ 667972 w 667972"/>
                    <a:gd name="connsiteY5" fmla="*/ 337853 h 617982"/>
                    <a:gd name="connsiteX6" fmla="*/ 634402 w 667972"/>
                    <a:gd name="connsiteY6" fmla="*/ 378150 h 617982"/>
                    <a:gd name="connsiteX7" fmla="*/ 518004 w 667972"/>
                    <a:gd name="connsiteY7" fmla="*/ 549178 h 617982"/>
                    <a:gd name="connsiteX8" fmla="*/ 480460 w 667972"/>
                    <a:gd name="connsiteY8" fmla="*/ 617982 h 61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972" h="617982">
                      <a:moveTo>
                        <a:pt x="480460" y="617982"/>
                      </a:moveTo>
                      <a:lnTo>
                        <a:pt x="0" y="352964"/>
                      </a:lnTo>
                      <a:lnTo>
                        <a:pt x="49195" y="262809"/>
                      </a:lnTo>
                      <a:cubicBezTo>
                        <a:pt x="94620" y="188519"/>
                        <a:pt x="143498" y="116762"/>
                        <a:pt x="195575" y="47727"/>
                      </a:cubicBezTo>
                      <a:lnTo>
                        <a:pt x="235335" y="0"/>
                      </a:lnTo>
                      <a:lnTo>
                        <a:pt x="667972" y="337853"/>
                      </a:lnTo>
                      <a:lnTo>
                        <a:pt x="634402" y="378150"/>
                      </a:lnTo>
                      <a:cubicBezTo>
                        <a:pt x="592992" y="433045"/>
                        <a:pt x="554125" y="490105"/>
                        <a:pt x="518004" y="549178"/>
                      </a:cubicBezTo>
                      <a:lnTo>
                        <a:pt x="480460" y="61798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C5A6E5C1-6645-4EA2-8C6F-AA25A979E21C}"/>
                    </a:ext>
                  </a:extLst>
                </p:cNvPr>
                <p:cNvSpPr/>
                <p:nvPr/>
              </p:nvSpPr>
              <p:spPr>
                <a:xfrm rot="10288974">
                  <a:off x="2595499" y="4437064"/>
                  <a:ext cx="657648" cy="565885"/>
                </a:xfrm>
                <a:custGeom>
                  <a:avLst/>
                  <a:gdLst>
                    <a:gd name="connsiteX0" fmla="*/ 138753 w 657648"/>
                    <a:gd name="connsiteY0" fmla="*/ 565885 h 565885"/>
                    <a:gd name="connsiteX1" fmla="*/ 133445 w 657648"/>
                    <a:gd name="connsiteY1" fmla="*/ 548743 h 565885"/>
                    <a:gd name="connsiteX2" fmla="*/ 53860 w 657648"/>
                    <a:gd name="connsiteY2" fmla="*/ 359066 h 565885"/>
                    <a:gd name="connsiteX3" fmla="*/ 0 w 657648"/>
                    <a:gd name="connsiteY3" fmla="*/ 258917 h 565885"/>
                    <a:gd name="connsiteX4" fmla="*/ 483671 w 657648"/>
                    <a:gd name="connsiteY4" fmla="*/ 0 h 565885"/>
                    <a:gd name="connsiteX5" fmla="*/ 549730 w 657648"/>
                    <a:gd name="connsiteY5" fmla="*/ 122833 h 565885"/>
                    <a:gd name="connsiteX6" fmla="*/ 649816 w 657648"/>
                    <a:gd name="connsiteY6" fmla="*/ 361366 h 565885"/>
                    <a:gd name="connsiteX7" fmla="*/ 657648 w 657648"/>
                    <a:gd name="connsiteY7" fmla="*/ 386659 h 565885"/>
                    <a:gd name="connsiteX8" fmla="*/ 138753 w 657648"/>
                    <a:gd name="connsiteY8" fmla="*/ 565885 h 56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7648" h="565885">
                      <a:moveTo>
                        <a:pt x="138753" y="565885"/>
                      </a:moveTo>
                      <a:lnTo>
                        <a:pt x="133445" y="548743"/>
                      </a:lnTo>
                      <a:cubicBezTo>
                        <a:pt x="109933" y="484125"/>
                        <a:pt x="83354" y="420832"/>
                        <a:pt x="53860" y="359066"/>
                      </a:cubicBezTo>
                      <a:lnTo>
                        <a:pt x="0" y="258917"/>
                      </a:lnTo>
                      <a:lnTo>
                        <a:pt x="483671" y="0"/>
                      </a:lnTo>
                      <a:lnTo>
                        <a:pt x="549730" y="122833"/>
                      </a:lnTo>
                      <a:cubicBezTo>
                        <a:pt x="586822" y="200508"/>
                        <a:pt x="620247" y="280104"/>
                        <a:pt x="649816" y="361366"/>
                      </a:cubicBezTo>
                      <a:lnTo>
                        <a:pt x="657648" y="386659"/>
                      </a:lnTo>
                      <a:lnTo>
                        <a:pt x="138753" y="5658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2645DA22-D3A7-4733-AE0D-D785DC5856CE}"/>
                    </a:ext>
                  </a:extLst>
                </p:cNvPr>
                <p:cNvSpPr/>
                <p:nvPr/>
              </p:nvSpPr>
              <p:spPr>
                <a:xfrm rot="10288974">
                  <a:off x="6375479" y="4759884"/>
                  <a:ext cx="637953" cy="661960"/>
                </a:xfrm>
                <a:custGeom>
                  <a:avLst/>
                  <a:gdLst>
                    <a:gd name="connsiteX0" fmla="*/ 369266 w 637953"/>
                    <a:gd name="connsiteY0" fmla="*/ 661960 h 661960"/>
                    <a:gd name="connsiteX1" fmla="*/ 0 w 637953"/>
                    <a:gd name="connsiteY1" fmla="*/ 255233 h 661960"/>
                    <a:gd name="connsiteX2" fmla="*/ 198260 w 637953"/>
                    <a:gd name="connsiteY2" fmla="*/ 93442 h 661960"/>
                    <a:gd name="connsiteX3" fmla="*/ 338109 w 637953"/>
                    <a:gd name="connsiteY3" fmla="*/ 0 h 661960"/>
                    <a:gd name="connsiteX4" fmla="*/ 637953 w 637953"/>
                    <a:gd name="connsiteY4" fmla="*/ 459429 h 661960"/>
                    <a:gd name="connsiteX5" fmla="*/ 524812 w 637953"/>
                    <a:gd name="connsiteY5" fmla="*/ 535027 h 661960"/>
                    <a:gd name="connsiteX6" fmla="*/ 369266 w 637953"/>
                    <a:gd name="connsiteY6" fmla="*/ 661960 h 661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953" h="661960">
                      <a:moveTo>
                        <a:pt x="369266" y="661960"/>
                      </a:moveTo>
                      <a:lnTo>
                        <a:pt x="0" y="255233"/>
                      </a:lnTo>
                      <a:lnTo>
                        <a:pt x="198260" y="93442"/>
                      </a:lnTo>
                      <a:lnTo>
                        <a:pt x="338109" y="0"/>
                      </a:lnTo>
                      <a:lnTo>
                        <a:pt x="637953" y="459429"/>
                      </a:lnTo>
                      <a:lnTo>
                        <a:pt x="524812" y="535027"/>
                      </a:lnTo>
                      <a:lnTo>
                        <a:pt x="369266" y="6619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89BBB74F-5BAB-4985-B357-CF11DB27C6AD}"/>
                    </a:ext>
                  </a:extLst>
                </p:cNvPr>
                <p:cNvSpPr/>
                <p:nvPr/>
              </p:nvSpPr>
              <p:spPr>
                <a:xfrm rot="10288974">
                  <a:off x="3107155" y="4973067"/>
                  <a:ext cx="659995" cy="649522"/>
                </a:xfrm>
                <a:custGeom>
                  <a:avLst/>
                  <a:gdLst>
                    <a:gd name="connsiteX0" fmla="*/ 226604 w 659995"/>
                    <a:gd name="connsiteY0" fmla="*/ 649522 h 649522"/>
                    <a:gd name="connsiteX1" fmla="*/ 136519 w 659995"/>
                    <a:gd name="connsiteY1" fmla="*/ 539131 h 649522"/>
                    <a:gd name="connsiteX2" fmla="*/ 0 w 659995"/>
                    <a:gd name="connsiteY2" fmla="*/ 401148 h 649522"/>
                    <a:gd name="connsiteX3" fmla="*/ 374857 w 659995"/>
                    <a:gd name="connsiteY3" fmla="*/ 0 h 649522"/>
                    <a:gd name="connsiteX4" fmla="*/ 544782 w 659995"/>
                    <a:gd name="connsiteY4" fmla="*/ 171747 h 649522"/>
                    <a:gd name="connsiteX5" fmla="*/ 659995 w 659995"/>
                    <a:gd name="connsiteY5" fmla="*/ 312931 h 649522"/>
                    <a:gd name="connsiteX6" fmla="*/ 226604 w 659995"/>
                    <a:gd name="connsiteY6" fmla="*/ 649522 h 649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9995" h="649522">
                      <a:moveTo>
                        <a:pt x="226604" y="649522"/>
                      </a:moveTo>
                      <a:lnTo>
                        <a:pt x="136519" y="539131"/>
                      </a:lnTo>
                      <a:lnTo>
                        <a:pt x="0" y="401148"/>
                      </a:lnTo>
                      <a:lnTo>
                        <a:pt x="374857" y="0"/>
                      </a:lnTo>
                      <a:lnTo>
                        <a:pt x="544782" y="171747"/>
                      </a:lnTo>
                      <a:lnTo>
                        <a:pt x="659995" y="312931"/>
                      </a:lnTo>
                      <a:lnTo>
                        <a:pt x="226604" y="64952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4F96208E-CD17-43F8-A39F-BF032A8B36F0}"/>
                    </a:ext>
                  </a:extLst>
                </p:cNvPr>
                <p:cNvSpPr/>
                <p:nvPr/>
              </p:nvSpPr>
              <p:spPr>
                <a:xfrm rot="10288974">
                  <a:off x="5801947" y="5228484"/>
                  <a:ext cx="535531" cy="641746"/>
                </a:xfrm>
                <a:custGeom>
                  <a:avLst/>
                  <a:gdLst>
                    <a:gd name="connsiteX0" fmla="*/ 217921 w 535531"/>
                    <a:gd name="connsiteY0" fmla="*/ 641746 h 641746"/>
                    <a:gd name="connsiteX1" fmla="*/ 0 w 535531"/>
                    <a:gd name="connsiteY1" fmla="*/ 138191 h 641746"/>
                    <a:gd name="connsiteX2" fmla="*/ 140777 w 535531"/>
                    <a:gd name="connsiteY2" fmla="*/ 79123 h 641746"/>
                    <a:gd name="connsiteX3" fmla="*/ 389304 w 535531"/>
                    <a:gd name="connsiteY3" fmla="*/ 2172 h 641746"/>
                    <a:gd name="connsiteX4" fmla="*/ 399896 w 535531"/>
                    <a:gd name="connsiteY4" fmla="*/ 0 h 641746"/>
                    <a:gd name="connsiteX5" fmla="*/ 535531 w 535531"/>
                    <a:gd name="connsiteY5" fmla="*/ 532303 h 641746"/>
                    <a:gd name="connsiteX6" fmla="*/ 525776 w 535531"/>
                    <a:gd name="connsiteY6" fmla="*/ 534303 h 641746"/>
                    <a:gd name="connsiteX7" fmla="*/ 328153 w 535531"/>
                    <a:gd name="connsiteY7" fmla="*/ 595494 h 641746"/>
                    <a:gd name="connsiteX8" fmla="*/ 217921 w 535531"/>
                    <a:gd name="connsiteY8" fmla="*/ 641746 h 641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5531" h="641746">
                      <a:moveTo>
                        <a:pt x="217921" y="641746"/>
                      </a:moveTo>
                      <a:lnTo>
                        <a:pt x="0" y="138191"/>
                      </a:lnTo>
                      <a:lnTo>
                        <a:pt x="140777" y="79123"/>
                      </a:lnTo>
                      <a:cubicBezTo>
                        <a:pt x="222039" y="49554"/>
                        <a:pt x="304967" y="23841"/>
                        <a:pt x="389304" y="2172"/>
                      </a:cubicBezTo>
                      <a:lnTo>
                        <a:pt x="399896" y="0"/>
                      </a:lnTo>
                      <a:lnTo>
                        <a:pt x="535531" y="532303"/>
                      </a:lnTo>
                      <a:lnTo>
                        <a:pt x="525776" y="534303"/>
                      </a:lnTo>
                      <a:cubicBezTo>
                        <a:pt x="458713" y="551534"/>
                        <a:pt x="392770" y="571981"/>
                        <a:pt x="328153" y="595494"/>
                      </a:cubicBezTo>
                      <a:lnTo>
                        <a:pt x="217921" y="64174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0A49512F-B61E-431C-B62E-14863D0F1002}"/>
                    </a:ext>
                  </a:extLst>
                </p:cNvPr>
                <p:cNvSpPr/>
                <p:nvPr/>
              </p:nvSpPr>
              <p:spPr>
                <a:xfrm rot="10288974">
                  <a:off x="3816558" y="5346940"/>
                  <a:ext cx="595832" cy="661002"/>
                </a:xfrm>
                <a:custGeom>
                  <a:avLst/>
                  <a:gdLst>
                    <a:gd name="connsiteX0" fmla="*/ 295015 w 595832"/>
                    <a:gd name="connsiteY0" fmla="*/ 661002 h 661002"/>
                    <a:gd name="connsiteX1" fmla="*/ 244844 w 595832"/>
                    <a:gd name="connsiteY1" fmla="*/ 626856 h 661002"/>
                    <a:gd name="connsiteX2" fmla="*/ 61729 w 595832"/>
                    <a:gd name="connsiteY2" fmla="*/ 526936 h 661002"/>
                    <a:gd name="connsiteX3" fmla="*/ 0 w 595832"/>
                    <a:gd name="connsiteY3" fmla="*/ 500814 h 661002"/>
                    <a:gd name="connsiteX4" fmla="*/ 224394 w 595832"/>
                    <a:gd name="connsiteY4" fmla="*/ 0 h 661002"/>
                    <a:gd name="connsiteX5" fmla="*/ 300931 w 595832"/>
                    <a:gd name="connsiteY5" fmla="*/ 32389 h 661002"/>
                    <a:gd name="connsiteX6" fmla="*/ 531213 w 595832"/>
                    <a:gd name="connsiteY6" fmla="*/ 158048 h 661002"/>
                    <a:gd name="connsiteX7" fmla="*/ 595832 w 595832"/>
                    <a:gd name="connsiteY7" fmla="*/ 202025 h 661002"/>
                    <a:gd name="connsiteX8" fmla="*/ 295015 w 595832"/>
                    <a:gd name="connsiteY8" fmla="*/ 661002 h 661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5832" h="661002">
                      <a:moveTo>
                        <a:pt x="295015" y="661002"/>
                      </a:moveTo>
                      <a:lnTo>
                        <a:pt x="244844" y="626856"/>
                      </a:lnTo>
                      <a:cubicBezTo>
                        <a:pt x="185770" y="590735"/>
                        <a:pt x="124682" y="557361"/>
                        <a:pt x="61729" y="526936"/>
                      </a:cubicBezTo>
                      <a:lnTo>
                        <a:pt x="0" y="500814"/>
                      </a:lnTo>
                      <a:lnTo>
                        <a:pt x="224394" y="0"/>
                      </a:lnTo>
                      <a:lnTo>
                        <a:pt x="300931" y="32389"/>
                      </a:lnTo>
                      <a:cubicBezTo>
                        <a:pt x="380099" y="70651"/>
                        <a:pt x="456922" y="112622"/>
                        <a:pt x="531213" y="158048"/>
                      </a:cubicBezTo>
                      <a:lnTo>
                        <a:pt x="595832" y="202025"/>
                      </a:lnTo>
                      <a:lnTo>
                        <a:pt x="295015" y="66100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901693CE-05E9-42F9-B149-3A103890324B}"/>
                    </a:ext>
                  </a:extLst>
                </p:cNvPr>
                <p:cNvSpPr/>
                <p:nvPr/>
              </p:nvSpPr>
              <p:spPr>
                <a:xfrm rot="10288974">
                  <a:off x="5095034" y="5508746"/>
                  <a:ext cx="422640" cy="558752"/>
                </a:xfrm>
                <a:custGeom>
                  <a:avLst/>
                  <a:gdLst>
                    <a:gd name="connsiteX0" fmla="*/ 43566 w 422640"/>
                    <a:gd name="connsiteY0" fmla="*/ 557425 h 558752"/>
                    <a:gd name="connsiteX1" fmla="*/ 0 w 422640"/>
                    <a:gd name="connsiteY1" fmla="*/ 10339 h 558752"/>
                    <a:gd name="connsiteX2" fmla="*/ 63470 w 422640"/>
                    <a:gd name="connsiteY2" fmla="*/ 3777 h 558752"/>
                    <a:gd name="connsiteX3" fmla="*/ 332786 w 422640"/>
                    <a:gd name="connsiteY3" fmla="*/ 3024 h 558752"/>
                    <a:gd name="connsiteX4" fmla="*/ 422640 w 422640"/>
                    <a:gd name="connsiteY4" fmla="*/ 11875 h 558752"/>
                    <a:gd name="connsiteX5" fmla="*/ 379091 w 422640"/>
                    <a:gd name="connsiteY5" fmla="*/ 558752 h 558752"/>
                    <a:gd name="connsiteX6" fmla="*/ 307400 w 422640"/>
                    <a:gd name="connsiteY6" fmla="*/ 551690 h 558752"/>
                    <a:gd name="connsiteX7" fmla="*/ 93246 w 422640"/>
                    <a:gd name="connsiteY7" fmla="*/ 552289 h 558752"/>
                    <a:gd name="connsiteX8" fmla="*/ 43566 w 422640"/>
                    <a:gd name="connsiteY8" fmla="*/ 557425 h 558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2640" h="558752">
                      <a:moveTo>
                        <a:pt x="43566" y="557425"/>
                      </a:moveTo>
                      <a:lnTo>
                        <a:pt x="0" y="10339"/>
                      </a:lnTo>
                      <a:lnTo>
                        <a:pt x="63470" y="3777"/>
                      </a:lnTo>
                      <a:cubicBezTo>
                        <a:pt x="152427" y="-959"/>
                        <a:pt x="242285" y="-1274"/>
                        <a:pt x="332786" y="3024"/>
                      </a:cubicBezTo>
                      <a:lnTo>
                        <a:pt x="422640" y="11875"/>
                      </a:lnTo>
                      <a:lnTo>
                        <a:pt x="379091" y="558752"/>
                      </a:lnTo>
                      <a:lnTo>
                        <a:pt x="307400" y="551690"/>
                      </a:lnTo>
                      <a:cubicBezTo>
                        <a:pt x="235435" y="548273"/>
                        <a:pt x="163983" y="548523"/>
                        <a:pt x="93246" y="552289"/>
                      </a:cubicBezTo>
                      <a:lnTo>
                        <a:pt x="43566" y="55742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E3B1F122-F913-4B36-A738-3A0275FB2623}"/>
                    </a:ext>
                  </a:extLst>
                </p:cNvPr>
                <p:cNvSpPr/>
                <p:nvPr/>
              </p:nvSpPr>
              <p:spPr>
                <a:xfrm rot="10288974">
                  <a:off x="3938317" y="829721"/>
                  <a:ext cx="495669" cy="605731"/>
                </a:xfrm>
                <a:custGeom>
                  <a:avLst/>
                  <a:gdLst>
                    <a:gd name="connsiteX0" fmla="*/ 43565 w 495669"/>
                    <a:gd name="connsiteY0" fmla="*/ 605731 h 605731"/>
                    <a:gd name="connsiteX1" fmla="*/ 0 w 495669"/>
                    <a:gd name="connsiteY1" fmla="*/ 58645 h 605731"/>
                    <a:gd name="connsiteX2" fmla="*/ 152477 w 495669"/>
                    <a:gd name="connsiteY2" fmla="*/ 42880 h 605731"/>
                    <a:gd name="connsiteX3" fmla="*/ 356829 w 495669"/>
                    <a:gd name="connsiteY3" fmla="*/ 986 h 605731"/>
                    <a:gd name="connsiteX4" fmla="*/ 360013 w 495669"/>
                    <a:gd name="connsiteY4" fmla="*/ 0 h 605731"/>
                    <a:gd name="connsiteX5" fmla="*/ 495669 w 495669"/>
                    <a:gd name="connsiteY5" fmla="*/ 532384 h 605731"/>
                    <a:gd name="connsiteX6" fmla="*/ 493301 w 495669"/>
                    <a:gd name="connsiteY6" fmla="*/ 533117 h 605731"/>
                    <a:gd name="connsiteX7" fmla="*/ 236311 w 495669"/>
                    <a:gd name="connsiteY7" fmla="*/ 585804 h 605731"/>
                    <a:gd name="connsiteX8" fmla="*/ 43565 w 495669"/>
                    <a:gd name="connsiteY8" fmla="*/ 605731 h 605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669" h="605731">
                      <a:moveTo>
                        <a:pt x="43565" y="605731"/>
                      </a:moveTo>
                      <a:lnTo>
                        <a:pt x="0" y="58645"/>
                      </a:lnTo>
                      <a:lnTo>
                        <a:pt x="152477" y="42880"/>
                      </a:lnTo>
                      <a:cubicBezTo>
                        <a:pt x="221581" y="32232"/>
                        <a:pt x="289766" y="18217"/>
                        <a:pt x="356829" y="986"/>
                      </a:cubicBezTo>
                      <a:lnTo>
                        <a:pt x="360013" y="0"/>
                      </a:lnTo>
                      <a:lnTo>
                        <a:pt x="495669" y="532384"/>
                      </a:lnTo>
                      <a:lnTo>
                        <a:pt x="493301" y="533117"/>
                      </a:lnTo>
                      <a:cubicBezTo>
                        <a:pt x="408963" y="554787"/>
                        <a:pt x="323214" y="572412"/>
                        <a:pt x="236311" y="585804"/>
                      </a:cubicBezTo>
                      <a:lnTo>
                        <a:pt x="43565" y="6057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DF9B7687-43D4-43E2-AB84-847B4C11F65F}"/>
                    </a:ext>
                  </a:extLst>
                </p:cNvPr>
                <p:cNvSpPr/>
                <p:nvPr/>
              </p:nvSpPr>
              <p:spPr>
                <a:xfrm rot="10288974">
                  <a:off x="5829702" y="973019"/>
                  <a:ext cx="663212" cy="686353"/>
                </a:xfrm>
                <a:custGeom>
                  <a:avLst/>
                  <a:gdLst>
                    <a:gd name="connsiteX0" fmla="*/ 362396 w 663212"/>
                    <a:gd name="connsiteY0" fmla="*/ 686353 h 686353"/>
                    <a:gd name="connsiteX1" fmla="*/ 223767 w 663212"/>
                    <a:gd name="connsiteY1" fmla="*/ 592005 h 686353"/>
                    <a:gd name="connsiteX2" fmla="*/ 25017 w 663212"/>
                    <a:gd name="connsiteY2" fmla="*/ 426433 h 686353"/>
                    <a:gd name="connsiteX3" fmla="*/ 0 w 663212"/>
                    <a:gd name="connsiteY3" fmla="*/ 401148 h 686353"/>
                    <a:gd name="connsiteX4" fmla="*/ 374856 w 663212"/>
                    <a:gd name="connsiteY4" fmla="*/ 0 h 686353"/>
                    <a:gd name="connsiteX5" fmla="*/ 396148 w 663212"/>
                    <a:gd name="connsiteY5" fmla="*/ 21520 h 686353"/>
                    <a:gd name="connsiteX6" fmla="*/ 554190 w 663212"/>
                    <a:gd name="connsiteY6" fmla="*/ 153178 h 686353"/>
                    <a:gd name="connsiteX7" fmla="*/ 663212 w 663212"/>
                    <a:gd name="connsiteY7" fmla="*/ 227377 h 686353"/>
                    <a:gd name="connsiteX8" fmla="*/ 362396 w 663212"/>
                    <a:gd name="connsiteY8" fmla="*/ 686353 h 686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3212" h="686353">
                      <a:moveTo>
                        <a:pt x="362396" y="686353"/>
                      </a:moveTo>
                      <a:lnTo>
                        <a:pt x="223767" y="592005"/>
                      </a:lnTo>
                      <a:cubicBezTo>
                        <a:pt x="154732" y="539928"/>
                        <a:pt x="88419" y="484652"/>
                        <a:pt x="25017" y="426433"/>
                      </a:cubicBezTo>
                      <a:lnTo>
                        <a:pt x="0" y="401148"/>
                      </a:lnTo>
                      <a:lnTo>
                        <a:pt x="374856" y="0"/>
                      </a:lnTo>
                      <a:lnTo>
                        <a:pt x="396148" y="21520"/>
                      </a:lnTo>
                      <a:cubicBezTo>
                        <a:pt x="446564" y="67814"/>
                        <a:pt x="499294" y="111768"/>
                        <a:pt x="554190" y="153178"/>
                      </a:cubicBezTo>
                      <a:lnTo>
                        <a:pt x="663212" y="227377"/>
                      </a:lnTo>
                      <a:lnTo>
                        <a:pt x="362396" y="68635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D1AADC3-8776-47E8-B8E7-E84D65BB5FFC}"/>
                    </a:ext>
                  </a:extLst>
                </p:cNvPr>
                <p:cNvSpPr/>
                <p:nvPr/>
              </p:nvSpPr>
              <p:spPr>
                <a:xfrm rot="10288974">
                  <a:off x="3179063" y="1152631"/>
                  <a:ext cx="619006" cy="677676"/>
                </a:xfrm>
                <a:custGeom>
                  <a:avLst/>
                  <a:gdLst>
                    <a:gd name="connsiteX0" fmla="*/ 217920 w 619006"/>
                    <a:gd name="connsiteY0" fmla="*/ 677676 h 677676"/>
                    <a:gd name="connsiteX1" fmla="*/ 0 w 619006"/>
                    <a:gd name="connsiteY1" fmla="*/ 174122 h 677676"/>
                    <a:gd name="connsiteX2" fmla="*/ 62752 w 619006"/>
                    <a:gd name="connsiteY2" fmla="*/ 147792 h 677676"/>
                    <a:gd name="connsiteX3" fmla="*/ 243262 w 619006"/>
                    <a:gd name="connsiteY3" fmla="*/ 50714 h 677676"/>
                    <a:gd name="connsiteX4" fmla="*/ 319162 w 619006"/>
                    <a:gd name="connsiteY4" fmla="*/ 0 h 677676"/>
                    <a:gd name="connsiteX5" fmla="*/ 619006 w 619006"/>
                    <a:gd name="connsiteY5" fmla="*/ 459429 h 677676"/>
                    <a:gd name="connsiteX6" fmla="*/ 525991 w 619006"/>
                    <a:gd name="connsiteY6" fmla="*/ 521578 h 677676"/>
                    <a:gd name="connsiteX7" fmla="*/ 298986 w 619006"/>
                    <a:gd name="connsiteY7" fmla="*/ 643662 h 677676"/>
                    <a:gd name="connsiteX8" fmla="*/ 217920 w 619006"/>
                    <a:gd name="connsiteY8" fmla="*/ 677676 h 67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9006" h="677676">
                      <a:moveTo>
                        <a:pt x="217920" y="677676"/>
                      </a:moveTo>
                      <a:lnTo>
                        <a:pt x="0" y="174122"/>
                      </a:lnTo>
                      <a:lnTo>
                        <a:pt x="62752" y="147792"/>
                      </a:lnTo>
                      <a:cubicBezTo>
                        <a:pt x="124517" y="118298"/>
                        <a:pt x="184755" y="85888"/>
                        <a:pt x="243262" y="50714"/>
                      </a:cubicBezTo>
                      <a:lnTo>
                        <a:pt x="319162" y="0"/>
                      </a:lnTo>
                      <a:lnTo>
                        <a:pt x="619006" y="459429"/>
                      </a:lnTo>
                      <a:lnTo>
                        <a:pt x="525991" y="521578"/>
                      </a:lnTo>
                      <a:cubicBezTo>
                        <a:pt x="452414" y="565813"/>
                        <a:pt x="376660" y="606571"/>
                        <a:pt x="298986" y="643662"/>
                      </a:cubicBezTo>
                      <a:lnTo>
                        <a:pt x="217920" y="67767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281CD6C2-DE94-46A9-B1B2-D0C4D5D90005}"/>
                    </a:ext>
                  </a:extLst>
                </p:cNvPr>
                <p:cNvSpPr/>
                <p:nvPr/>
              </p:nvSpPr>
              <p:spPr>
                <a:xfrm rot="10288974">
                  <a:off x="6426069" y="1491715"/>
                  <a:ext cx="677898" cy="641074"/>
                </a:xfrm>
                <a:custGeom>
                  <a:avLst/>
                  <a:gdLst>
                    <a:gd name="connsiteX0" fmla="*/ 244507 w 677898"/>
                    <a:gd name="connsiteY0" fmla="*/ 641074 h 641074"/>
                    <a:gd name="connsiteX1" fmla="*/ 211976 w 677898"/>
                    <a:gd name="connsiteY1" fmla="*/ 601211 h 641074"/>
                    <a:gd name="connsiteX2" fmla="*/ 69025 w 677898"/>
                    <a:gd name="connsiteY2" fmla="*/ 387265 h 641074"/>
                    <a:gd name="connsiteX3" fmla="*/ 0 w 677898"/>
                    <a:gd name="connsiteY3" fmla="*/ 258917 h 641074"/>
                    <a:gd name="connsiteX4" fmla="*/ 483671 w 677898"/>
                    <a:gd name="connsiteY4" fmla="*/ 0 h 641074"/>
                    <a:gd name="connsiteX5" fmla="*/ 539890 w 677898"/>
                    <a:gd name="connsiteY5" fmla="*/ 104535 h 641074"/>
                    <a:gd name="connsiteX6" fmla="*/ 653561 w 677898"/>
                    <a:gd name="connsiteY6" fmla="*/ 274660 h 641074"/>
                    <a:gd name="connsiteX7" fmla="*/ 677898 w 677898"/>
                    <a:gd name="connsiteY7" fmla="*/ 304483 h 641074"/>
                    <a:gd name="connsiteX8" fmla="*/ 244507 w 677898"/>
                    <a:gd name="connsiteY8" fmla="*/ 641074 h 641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7898" h="641074">
                      <a:moveTo>
                        <a:pt x="244507" y="641074"/>
                      </a:moveTo>
                      <a:lnTo>
                        <a:pt x="211976" y="601211"/>
                      </a:lnTo>
                      <a:cubicBezTo>
                        <a:pt x="160974" y="532243"/>
                        <a:pt x="113261" y="460842"/>
                        <a:pt x="69025" y="387265"/>
                      </a:cubicBezTo>
                      <a:lnTo>
                        <a:pt x="0" y="258917"/>
                      </a:lnTo>
                      <a:lnTo>
                        <a:pt x="483671" y="0"/>
                      </a:lnTo>
                      <a:lnTo>
                        <a:pt x="539890" y="104535"/>
                      </a:lnTo>
                      <a:cubicBezTo>
                        <a:pt x="575065" y="163041"/>
                        <a:pt x="613006" y="219817"/>
                        <a:pt x="653561" y="274660"/>
                      </a:cubicBezTo>
                      <a:lnTo>
                        <a:pt x="677898" y="304483"/>
                      </a:lnTo>
                      <a:lnTo>
                        <a:pt x="244507" y="64107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94AA8863-DBA9-4A4E-B269-0360D21A9ECF}"/>
                    </a:ext>
                  </a:extLst>
                </p:cNvPr>
                <p:cNvSpPr/>
                <p:nvPr/>
              </p:nvSpPr>
              <p:spPr>
                <a:xfrm rot="10288974">
                  <a:off x="2608303" y="1718322"/>
                  <a:ext cx="679375" cy="675398"/>
                </a:xfrm>
                <a:custGeom>
                  <a:avLst/>
                  <a:gdLst>
                    <a:gd name="connsiteX0" fmla="*/ 369110 w 679375"/>
                    <a:gd name="connsiteY0" fmla="*/ 675398 h 675398"/>
                    <a:gd name="connsiteX1" fmla="*/ 0 w 679375"/>
                    <a:gd name="connsiteY1" fmla="*/ 268843 h 675398"/>
                    <a:gd name="connsiteX2" fmla="*/ 129565 w 679375"/>
                    <a:gd name="connsiteY2" fmla="*/ 140653 h 675398"/>
                    <a:gd name="connsiteX3" fmla="*/ 246737 w 679375"/>
                    <a:gd name="connsiteY3" fmla="*/ 0 h 675398"/>
                    <a:gd name="connsiteX4" fmla="*/ 679375 w 679375"/>
                    <a:gd name="connsiteY4" fmla="*/ 337852 h 675398"/>
                    <a:gd name="connsiteX5" fmla="*/ 534478 w 679375"/>
                    <a:gd name="connsiteY5" fmla="*/ 511785 h 675398"/>
                    <a:gd name="connsiteX6" fmla="*/ 369110 w 679375"/>
                    <a:gd name="connsiteY6" fmla="*/ 675398 h 675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9375" h="675398">
                      <a:moveTo>
                        <a:pt x="369110" y="675398"/>
                      </a:moveTo>
                      <a:lnTo>
                        <a:pt x="0" y="268843"/>
                      </a:lnTo>
                      <a:lnTo>
                        <a:pt x="129565" y="140653"/>
                      </a:lnTo>
                      <a:lnTo>
                        <a:pt x="246737" y="0"/>
                      </a:lnTo>
                      <a:lnTo>
                        <a:pt x="679375" y="337852"/>
                      </a:lnTo>
                      <a:lnTo>
                        <a:pt x="534478" y="511785"/>
                      </a:lnTo>
                      <a:lnTo>
                        <a:pt x="369110" y="67539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746A32B7-8FED-4F24-B7C4-B4B65D0F34C4}"/>
                    </a:ext>
                  </a:extLst>
                </p:cNvPr>
                <p:cNvSpPr/>
                <p:nvPr/>
              </p:nvSpPr>
              <p:spPr>
                <a:xfrm rot="10288974">
                  <a:off x="6858711" y="2212068"/>
                  <a:ext cx="631869" cy="539514"/>
                </a:xfrm>
                <a:custGeom>
                  <a:avLst/>
                  <a:gdLst>
                    <a:gd name="connsiteX0" fmla="*/ 112975 w 631869"/>
                    <a:gd name="connsiteY0" fmla="*/ 539514 h 539514"/>
                    <a:gd name="connsiteX1" fmla="*/ 52833 w 631869"/>
                    <a:gd name="connsiteY1" fmla="*/ 345275 h 539514"/>
                    <a:gd name="connsiteX2" fmla="*/ 146 w 631869"/>
                    <a:gd name="connsiteY2" fmla="*/ 88284 h 539514"/>
                    <a:gd name="connsiteX3" fmla="*/ 0 w 631869"/>
                    <a:gd name="connsiteY3" fmla="*/ 86873 h 539514"/>
                    <a:gd name="connsiteX4" fmla="*/ 542610 w 631869"/>
                    <a:gd name="connsiteY4" fmla="*/ 0 h 539514"/>
                    <a:gd name="connsiteX5" fmla="*/ 543070 w 631869"/>
                    <a:gd name="connsiteY5" fmla="*/ 4450 h 539514"/>
                    <a:gd name="connsiteX6" fmla="*/ 584965 w 631869"/>
                    <a:gd name="connsiteY6" fmla="*/ 208803 h 539514"/>
                    <a:gd name="connsiteX7" fmla="*/ 631869 w 631869"/>
                    <a:gd name="connsiteY7" fmla="*/ 360288 h 539514"/>
                    <a:gd name="connsiteX8" fmla="*/ 112975 w 631869"/>
                    <a:gd name="connsiteY8" fmla="*/ 539514 h 539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869" h="539514">
                      <a:moveTo>
                        <a:pt x="112975" y="539514"/>
                      </a:moveTo>
                      <a:lnTo>
                        <a:pt x="52833" y="345275"/>
                      </a:lnTo>
                      <a:cubicBezTo>
                        <a:pt x="31163" y="260936"/>
                        <a:pt x="13538" y="175188"/>
                        <a:pt x="146" y="88284"/>
                      </a:cubicBezTo>
                      <a:lnTo>
                        <a:pt x="0" y="86873"/>
                      </a:lnTo>
                      <a:lnTo>
                        <a:pt x="542610" y="0"/>
                      </a:lnTo>
                      <a:lnTo>
                        <a:pt x="543070" y="4450"/>
                      </a:lnTo>
                      <a:cubicBezTo>
                        <a:pt x="553719" y="73554"/>
                        <a:pt x="567734" y="141739"/>
                        <a:pt x="584965" y="208803"/>
                      </a:cubicBezTo>
                      <a:lnTo>
                        <a:pt x="631869" y="360288"/>
                      </a:lnTo>
                      <a:lnTo>
                        <a:pt x="112975" y="53951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C689C170-CE66-4762-BD83-85E7168EB9EE}"/>
                    </a:ext>
                  </a:extLst>
                </p:cNvPr>
                <p:cNvSpPr/>
                <p:nvPr/>
              </p:nvSpPr>
              <p:spPr>
                <a:xfrm rot="10288974">
                  <a:off x="2292272" y="2469684"/>
                  <a:ext cx="667514" cy="606726"/>
                </a:xfrm>
                <a:custGeom>
                  <a:avLst/>
                  <a:gdLst>
                    <a:gd name="connsiteX0" fmla="*/ 480459 w 667514"/>
                    <a:gd name="connsiteY0" fmla="*/ 606726 h 606726"/>
                    <a:gd name="connsiteX1" fmla="*/ 0 w 667514"/>
                    <a:gd name="connsiteY1" fmla="*/ 341709 h 606726"/>
                    <a:gd name="connsiteX2" fmla="*/ 47004 w 667514"/>
                    <a:gd name="connsiteY2" fmla="*/ 255568 h 606726"/>
                    <a:gd name="connsiteX3" fmla="*/ 129228 w 667514"/>
                    <a:gd name="connsiteY3" fmla="*/ 61267 h 606726"/>
                    <a:gd name="connsiteX4" fmla="*/ 148187 w 667514"/>
                    <a:gd name="connsiteY4" fmla="*/ 0 h 606726"/>
                    <a:gd name="connsiteX5" fmla="*/ 667514 w 667514"/>
                    <a:gd name="connsiteY5" fmla="*/ 177516 h 606726"/>
                    <a:gd name="connsiteX6" fmla="*/ 644954 w 667514"/>
                    <a:gd name="connsiteY6" fmla="*/ 250420 h 606726"/>
                    <a:gd name="connsiteX7" fmla="*/ 541551 w 667514"/>
                    <a:gd name="connsiteY7" fmla="*/ 494769 h 606726"/>
                    <a:gd name="connsiteX8" fmla="*/ 480459 w 667514"/>
                    <a:gd name="connsiteY8" fmla="*/ 606726 h 60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514" h="606726">
                      <a:moveTo>
                        <a:pt x="480459" y="606726"/>
                      </a:moveTo>
                      <a:lnTo>
                        <a:pt x="0" y="341709"/>
                      </a:lnTo>
                      <a:lnTo>
                        <a:pt x="47004" y="255568"/>
                      </a:lnTo>
                      <a:cubicBezTo>
                        <a:pt x="77429" y="192615"/>
                        <a:pt x="104905" y="127798"/>
                        <a:pt x="129228" y="61267"/>
                      </a:cubicBezTo>
                      <a:lnTo>
                        <a:pt x="148187" y="0"/>
                      </a:lnTo>
                      <a:lnTo>
                        <a:pt x="667514" y="177516"/>
                      </a:lnTo>
                      <a:lnTo>
                        <a:pt x="644954" y="250420"/>
                      </a:lnTo>
                      <a:cubicBezTo>
                        <a:pt x="614366" y="334088"/>
                        <a:pt x="579813" y="415601"/>
                        <a:pt x="541551" y="494769"/>
                      </a:cubicBezTo>
                      <a:lnTo>
                        <a:pt x="480459" y="6067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2B2D4899-F395-4CE4-97AA-0F83E7A11496}"/>
                    </a:ext>
                  </a:extLst>
                </p:cNvPr>
                <p:cNvSpPr/>
                <p:nvPr/>
              </p:nvSpPr>
              <p:spPr>
                <a:xfrm rot="10288974">
                  <a:off x="7058919" y="3072903"/>
                  <a:ext cx="582644" cy="453893"/>
                </a:xfrm>
                <a:custGeom>
                  <a:avLst/>
                  <a:gdLst>
                    <a:gd name="connsiteX0" fmla="*/ 298 w 582644"/>
                    <a:gd name="connsiteY0" fmla="*/ 453797 h 453893"/>
                    <a:gd name="connsiteX1" fmla="*/ 0 w 582644"/>
                    <a:gd name="connsiteY1" fmla="*/ 347246 h 453893"/>
                    <a:gd name="connsiteX2" fmla="*/ 26912 w 582644"/>
                    <a:gd name="connsiteY2" fmla="*/ 74064 h 453893"/>
                    <a:gd name="connsiteX3" fmla="*/ 41857 w 582644"/>
                    <a:gd name="connsiteY3" fmla="*/ 0 h 453893"/>
                    <a:gd name="connsiteX4" fmla="*/ 582644 w 582644"/>
                    <a:gd name="connsiteY4" fmla="*/ 93074 h 453893"/>
                    <a:gd name="connsiteX5" fmla="*/ 570066 w 582644"/>
                    <a:gd name="connsiteY5" fmla="*/ 155405 h 453893"/>
                    <a:gd name="connsiteX6" fmla="*/ 548666 w 582644"/>
                    <a:gd name="connsiteY6" fmla="*/ 372632 h 453893"/>
                    <a:gd name="connsiteX7" fmla="*/ 548894 w 582644"/>
                    <a:gd name="connsiteY7" fmla="*/ 453893 h 453893"/>
                    <a:gd name="connsiteX8" fmla="*/ 298 w 582644"/>
                    <a:gd name="connsiteY8" fmla="*/ 453797 h 453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82644" h="453893">
                      <a:moveTo>
                        <a:pt x="298" y="453797"/>
                      </a:moveTo>
                      <a:lnTo>
                        <a:pt x="0" y="347246"/>
                      </a:lnTo>
                      <a:cubicBezTo>
                        <a:pt x="4297" y="256744"/>
                        <a:pt x="13205" y="165598"/>
                        <a:pt x="26912" y="74064"/>
                      </a:cubicBezTo>
                      <a:lnTo>
                        <a:pt x="41857" y="0"/>
                      </a:lnTo>
                      <a:lnTo>
                        <a:pt x="582644" y="93074"/>
                      </a:lnTo>
                      <a:lnTo>
                        <a:pt x="570066" y="155405"/>
                      </a:lnTo>
                      <a:cubicBezTo>
                        <a:pt x="559166" y="228191"/>
                        <a:pt x="552083" y="300668"/>
                        <a:pt x="548666" y="372632"/>
                      </a:cubicBezTo>
                      <a:lnTo>
                        <a:pt x="548894" y="453893"/>
                      </a:lnTo>
                      <a:lnTo>
                        <a:pt x="298" y="45379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A33512D9-71D2-4285-AFB0-375197A2EF8E}"/>
                    </a:ext>
                  </a:extLst>
                </p:cNvPr>
                <p:cNvSpPr/>
                <p:nvPr/>
              </p:nvSpPr>
              <p:spPr>
                <a:xfrm rot="10288974">
                  <a:off x="2269472" y="3330663"/>
                  <a:ext cx="575872" cy="454186"/>
                </a:xfrm>
                <a:custGeom>
                  <a:avLst/>
                  <a:gdLst>
                    <a:gd name="connsiteX0" fmla="*/ 540786 w 575872"/>
                    <a:gd name="connsiteY0" fmla="*/ 454186 h 454186"/>
                    <a:gd name="connsiteX1" fmla="*/ 0 w 575872"/>
                    <a:gd name="connsiteY1" fmla="*/ 361112 h 454186"/>
                    <a:gd name="connsiteX2" fmla="*/ 5805 w 575872"/>
                    <a:gd name="connsiteY2" fmla="*/ 332339 h 454186"/>
                    <a:gd name="connsiteX3" fmla="*/ 27206 w 575872"/>
                    <a:gd name="connsiteY3" fmla="*/ 115112 h 454186"/>
                    <a:gd name="connsiteX4" fmla="*/ 26883 w 575872"/>
                    <a:gd name="connsiteY4" fmla="*/ 0 h 454186"/>
                    <a:gd name="connsiteX5" fmla="*/ 575479 w 575872"/>
                    <a:gd name="connsiteY5" fmla="*/ 95 h 454186"/>
                    <a:gd name="connsiteX6" fmla="*/ 575872 w 575872"/>
                    <a:gd name="connsiteY6" fmla="*/ 140498 h 454186"/>
                    <a:gd name="connsiteX7" fmla="*/ 548959 w 575872"/>
                    <a:gd name="connsiteY7" fmla="*/ 413680 h 454186"/>
                    <a:gd name="connsiteX8" fmla="*/ 540786 w 575872"/>
                    <a:gd name="connsiteY8" fmla="*/ 454186 h 454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5872" h="454186">
                      <a:moveTo>
                        <a:pt x="540786" y="454186"/>
                      </a:moveTo>
                      <a:lnTo>
                        <a:pt x="0" y="361112"/>
                      </a:lnTo>
                      <a:lnTo>
                        <a:pt x="5805" y="332339"/>
                      </a:lnTo>
                      <a:cubicBezTo>
                        <a:pt x="16705" y="259553"/>
                        <a:pt x="23789" y="187076"/>
                        <a:pt x="27206" y="115112"/>
                      </a:cubicBezTo>
                      <a:lnTo>
                        <a:pt x="26883" y="0"/>
                      </a:lnTo>
                      <a:lnTo>
                        <a:pt x="575479" y="95"/>
                      </a:lnTo>
                      <a:lnTo>
                        <a:pt x="575872" y="140498"/>
                      </a:lnTo>
                      <a:cubicBezTo>
                        <a:pt x="571575" y="230999"/>
                        <a:pt x="562667" y="322145"/>
                        <a:pt x="548959" y="413680"/>
                      </a:cubicBezTo>
                      <a:lnTo>
                        <a:pt x="540786" y="45418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63F9C743-96F5-4ACB-8D66-F78C04BAB660}"/>
                    </a:ext>
                  </a:extLst>
                </p:cNvPr>
                <p:cNvSpPr/>
                <p:nvPr/>
              </p:nvSpPr>
              <p:spPr>
                <a:xfrm rot="10288974">
                  <a:off x="6935457" y="3781085"/>
                  <a:ext cx="672928" cy="602716"/>
                </a:xfrm>
                <a:custGeom>
                  <a:avLst/>
                  <a:gdLst>
                    <a:gd name="connsiteX0" fmla="*/ 519327 w 672928"/>
                    <a:gd name="connsiteY0" fmla="*/ 602716 h 602716"/>
                    <a:gd name="connsiteX1" fmla="*/ 0 w 672928"/>
                    <a:gd name="connsiteY1" fmla="*/ 425201 h 602716"/>
                    <a:gd name="connsiteX2" fmla="*/ 12602 w 672928"/>
                    <a:gd name="connsiteY2" fmla="*/ 384477 h 602716"/>
                    <a:gd name="connsiteX3" fmla="*/ 116004 w 672928"/>
                    <a:gd name="connsiteY3" fmla="*/ 140127 h 602716"/>
                    <a:gd name="connsiteX4" fmla="*/ 192468 w 672928"/>
                    <a:gd name="connsiteY4" fmla="*/ 0 h 602716"/>
                    <a:gd name="connsiteX5" fmla="*/ 672928 w 672928"/>
                    <a:gd name="connsiteY5" fmla="*/ 265018 h 602716"/>
                    <a:gd name="connsiteX6" fmla="*/ 610552 w 672928"/>
                    <a:gd name="connsiteY6" fmla="*/ 379329 h 602716"/>
                    <a:gd name="connsiteX7" fmla="*/ 528328 w 672928"/>
                    <a:gd name="connsiteY7" fmla="*/ 573629 h 602716"/>
                    <a:gd name="connsiteX8" fmla="*/ 519327 w 672928"/>
                    <a:gd name="connsiteY8" fmla="*/ 602716 h 60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2928" h="602716">
                      <a:moveTo>
                        <a:pt x="519327" y="602716"/>
                      </a:moveTo>
                      <a:lnTo>
                        <a:pt x="0" y="425201"/>
                      </a:lnTo>
                      <a:lnTo>
                        <a:pt x="12602" y="384477"/>
                      </a:lnTo>
                      <a:cubicBezTo>
                        <a:pt x="43190" y="300808"/>
                        <a:pt x="77743" y="219296"/>
                        <a:pt x="116004" y="140127"/>
                      </a:cubicBezTo>
                      <a:lnTo>
                        <a:pt x="192468" y="0"/>
                      </a:lnTo>
                      <a:lnTo>
                        <a:pt x="672928" y="265018"/>
                      </a:lnTo>
                      <a:lnTo>
                        <a:pt x="610552" y="379329"/>
                      </a:lnTo>
                      <a:cubicBezTo>
                        <a:pt x="580126" y="442282"/>
                        <a:pt x="552651" y="507098"/>
                        <a:pt x="528328" y="573629"/>
                      </a:cubicBezTo>
                      <a:lnTo>
                        <a:pt x="519327" y="60271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60493412-1400-4B27-98D4-0F55F160BD29}"/>
                    </a:ext>
                  </a:extLst>
                </p:cNvPr>
                <p:cNvSpPr/>
                <p:nvPr/>
              </p:nvSpPr>
              <p:spPr>
                <a:xfrm rot="10288974">
                  <a:off x="2426282" y="4102770"/>
                  <a:ext cx="634428" cy="536452"/>
                </a:xfrm>
                <a:custGeom>
                  <a:avLst/>
                  <a:gdLst>
                    <a:gd name="connsiteX0" fmla="*/ 92118 w 634428"/>
                    <a:gd name="connsiteY0" fmla="*/ 536452 h 536452"/>
                    <a:gd name="connsiteX1" fmla="*/ 55883 w 634428"/>
                    <a:gd name="connsiteY1" fmla="*/ 359707 h 536452"/>
                    <a:gd name="connsiteX2" fmla="*/ 0 w 634428"/>
                    <a:gd name="connsiteY2" fmla="*/ 179226 h 536452"/>
                    <a:gd name="connsiteX3" fmla="*/ 518895 w 634428"/>
                    <a:gd name="connsiteY3" fmla="*/ 0 h 536452"/>
                    <a:gd name="connsiteX4" fmla="*/ 588015 w 634428"/>
                    <a:gd name="connsiteY4" fmla="*/ 223235 h 536452"/>
                    <a:gd name="connsiteX5" fmla="*/ 634428 w 634428"/>
                    <a:gd name="connsiteY5" fmla="*/ 449627 h 536452"/>
                    <a:gd name="connsiteX6" fmla="*/ 92118 w 634428"/>
                    <a:gd name="connsiteY6" fmla="*/ 536452 h 5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4428" h="536452">
                      <a:moveTo>
                        <a:pt x="92118" y="536452"/>
                      </a:moveTo>
                      <a:lnTo>
                        <a:pt x="55883" y="359707"/>
                      </a:lnTo>
                      <a:lnTo>
                        <a:pt x="0" y="179226"/>
                      </a:lnTo>
                      <a:lnTo>
                        <a:pt x="518895" y="0"/>
                      </a:lnTo>
                      <a:lnTo>
                        <a:pt x="588015" y="223235"/>
                      </a:lnTo>
                      <a:lnTo>
                        <a:pt x="634428" y="449627"/>
                      </a:lnTo>
                      <a:lnTo>
                        <a:pt x="92118" y="53645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29809555-EAAB-477E-AE3D-FCFF1DF255D0}"/>
                    </a:ext>
                  </a:extLst>
                </p:cNvPr>
                <p:cNvSpPr/>
                <p:nvPr/>
              </p:nvSpPr>
              <p:spPr>
                <a:xfrm rot="10288974">
                  <a:off x="6602500" y="4455561"/>
                  <a:ext cx="679399" cy="671052"/>
                </a:xfrm>
                <a:custGeom>
                  <a:avLst/>
                  <a:gdLst>
                    <a:gd name="connsiteX0" fmla="*/ 432637 w 679399"/>
                    <a:gd name="connsiteY0" fmla="*/ 671052 h 671052"/>
                    <a:gd name="connsiteX1" fmla="*/ 0 w 679399"/>
                    <a:gd name="connsiteY1" fmla="*/ 333199 h 671052"/>
                    <a:gd name="connsiteX2" fmla="*/ 125812 w 679399"/>
                    <a:gd name="connsiteY2" fmla="*/ 182176 h 671052"/>
                    <a:gd name="connsiteX3" fmla="*/ 309039 w 679399"/>
                    <a:gd name="connsiteY3" fmla="*/ 893 h 671052"/>
                    <a:gd name="connsiteX4" fmla="*/ 310133 w 679399"/>
                    <a:gd name="connsiteY4" fmla="*/ 0 h 671052"/>
                    <a:gd name="connsiteX5" fmla="*/ 679399 w 679399"/>
                    <a:gd name="connsiteY5" fmla="*/ 406727 h 671052"/>
                    <a:gd name="connsiteX6" fmla="*/ 676423 w 679399"/>
                    <a:gd name="connsiteY6" fmla="*/ 409155 h 671052"/>
                    <a:gd name="connsiteX7" fmla="*/ 530725 w 679399"/>
                    <a:gd name="connsiteY7" fmla="*/ 553308 h 671052"/>
                    <a:gd name="connsiteX8" fmla="*/ 432637 w 679399"/>
                    <a:gd name="connsiteY8" fmla="*/ 671052 h 671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9399" h="671052">
                      <a:moveTo>
                        <a:pt x="432637" y="671052"/>
                      </a:moveTo>
                      <a:lnTo>
                        <a:pt x="0" y="333199"/>
                      </a:lnTo>
                      <a:lnTo>
                        <a:pt x="125812" y="182176"/>
                      </a:lnTo>
                      <a:cubicBezTo>
                        <a:pt x="184030" y="118775"/>
                        <a:pt x="245191" y="58284"/>
                        <a:pt x="309039" y="893"/>
                      </a:cubicBezTo>
                      <a:lnTo>
                        <a:pt x="310133" y="0"/>
                      </a:lnTo>
                      <a:lnTo>
                        <a:pt x="679399" y="406727"/>
                      </a:lnTo>
                      <a:lnTo>
                        <a:pt x="676423" y="409155"/>
                      </a:lnTo>
                      <a:cubicBezTo>
                        <a:pt x="625653" y="454792"/>
                        <a:pt x="577019" y="502892"/>
                        <a:pt x="530725" y="553308"/>
                      </a:cubicBezTo>
                      <a:lnTo>
                        <a:pt x="432637" y="67105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2B26B541-D2C0-466B-8101-CDD042669092}"/>
                    </a:ext>
                  </a:extLst>
                </p:cNvPr>
                <p:cNvSpPr/>
                <p:nvPr/>
              </p:nvSpPr>
              <p:spPr>
                <a:xfrm rot="10288974">
                  <a:off x="2818032" y="4712854"/>
                  <a:ext cx="679837" cy="635206"/>
                </a:xfrm>
                <a:custGeom>
                  <a:avLst/>
                  <a:gdLst>
                    <a:gd name="connsiteX0" fmla="*/ 196166 w 679837"/>
                    <a:gd name="connsiteY0" fmla="*/ 635206 h 635206"/>
                    <a:gd name="connsiteX1" fmla="*/ 152948 w 679837"/>
                    <a:gd name="connsiteY1" fmla="*/ 554846 h 635206"/>
                    <a:gd name="connsiteX2" fmla="*/ 39277 w 679837"/>
                    <a:gd name="connsiteY2" fmla="*/ 384721 h 635206"/>
                    <a:gd name="connsiteX3" fmla="*/ 0 w 679837"/>
                    <a:gd name="connsiteY3" fmla="*/ 336591 h 635206"/>
                    <a:gd name="connsiteX4" fmla="*/ 433391 w 679837"/>
                    <a:gd name="connsiteY4" fmla="*/ 0 h 635206"/>
                    <a:gd name="connsiteX5" fmla="*/ 480861 w 679837"/>
                    <a:gd name="connsiteY5" fmla="*/ 58170 h 635206"/>
                    <a:gd name="connsiteX6" fmla="*/ 623813 w 679837"/>
                    <a:gd name="connsiteY6" fmla="*/ 272116 h 635206"/>
                    <a:gd name="connsiteX7" fmla="*/ 679837 w 679837"/>
                    <a:gd name="connsiteY7" fmla="*/ 376289 h 635206"/>
                    <a:gd name="connsiteX8" fmla="*/ 196166 w 679837"/>
                    <a:gd name="connsiteY8" fmla="*/ 635206 h 635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9837" h="635206">
                      <a:moveTo>
                        <a:pt x="196166" y="635206"/>
                      </a:moveTo>
                      <a:lnTo>
                        <a:pt x="152948" y="554846"/>
                      </a:lnTo>
                      <a:cubicBezTo>
                        <a:pt x="117773" y="496339"/>
                        <a:pt x="79832" y="439564"/>
                        <a:pt x="39277" y="384721"/>
                      </a:cubicBezTo>
                      <a:lnTo>
                        <a:pt x="0" y="336591"/>
                      </a:lnTo>
                      <a:lnTo>
                        <a:pt x="433391" y="0"/>
                      </a:lnTo>
                      <a:lnTo>
                        <a:pt x="480861" y="58170"/>
                      </a:lnTo>
                      <a:cubicBezTo>
                        <a:pt x="531863" y="127138"/>
                        <a:pt x="579577" y="198539"/>
                        <a:pt x="623813" y="272116"/>
                      </a:cubicBezTo>
                      <a:lnTo>
                        <a:pt x="679837" y="376289"/>
                      </a:lnTo>
                      <a:lnTo>
                        <a:pt x="196166" y="63520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422FB255-6341-45FD-86E3-00B59DE27E0E}"/>
                    </a:ext>
                  </a:extLst>
                </p:cNvPr>
                <p:cNvSpPr/>
                <p:nvPr/>
              </p:nvSpPr>
              <p:spPr>
                <a:xfrm rot="10288974">
                  <a:off x="6092897" y="5008634"/>
                  <a:ext cx="616781" cy="672040"/>
                </a:xfrm>
                <a:custGeom>
                  <a:avLst/>
                  <a:gdLst>
                    <a:gd name="connsiteX0" fmla="*/ 299844 w 616781"/>
                    <a:gd name="connsiteY0" fmla="*/ 672040 h 672040"/>
                    <a:gd name="connsiteX1" fmla="*/ 0 w 616781"/>
                    <a:gd name="connsiteY1" fmla="*/ 212611 h 672040"/>
                    <a:gd name="connsiteX2" fmla="*/ 74097 w 616781"/>
                    <a:gd name="connsiteY2" fmla="*/ 163102 h 672040"/>
                    <a:gd name="connsiteX3" fmla="*/ 301103 w 616781"/>
                    <a:gd name="connsiteY3" fmla="*/ 41018 h 672040"/>
                    <a:gd name="connsiteX4" fmla="*/ 398860 w 616781"/>
                    <a:gd name="connsiteY4" fmla="*/ 0 h 672040"/>
                    <a:gd name="connsiteX5" fmla="*/ 616781 w 616781"/>
                    <a:gd name="connsiteY5" fmla="*/ 503555 h 672040"/>
                    <a:gd name="connsiteX6" fmla="*/ 537337 w 616781"/>
                    <a:gd name="connsiteY6" fmla="*/ 536888 h 672040"/>
                    <a:gd name="connsiteX7" fmla="*/ 356827 w 616781"/>
                    <a:gd name="connsiteY7" fmla="*/ 633966 h 672040"/>
                    <a:gd name="connsiteX8" fmla="*/ 299844 w 616781"/>
                    <a:gd name="connsiteY8" fmla="*/ 672040 h 672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6781" h="672040">
                      <a:moveTo>
                        <a:pt x="299844" y="672040"/>
                      </a:moveTo>
                      <a:lnTo>
                        <a:pt x="0" y="212611"/>
                      </a:lnTo>
                      <a:lnTo>
                        <a:pt x="74097" y="163102"/>
                      </a:lnTo>
                      <a:cubicBezTo>
                        <a:pt x="147675" y="118866"/>
                        <a:pt x="223429" y="78109"/>
                        <a:pt x="301103" y="41018"/>
                      </a:cubicBezTo>
                      <a:lnTo>
                        <a:pt x="398860" y="0"/>
                      </a:lnTo>
                      <a:lnTo>
                        <a:pt x="616781" y="503555"/>
                      </a:lnTo>
                      <a:lnTo>
                        <a:pt x="537337" y="536888"/>
                      </a:lnTo>
                      <a:cubicBezTo>
                        <a:pt x="475572" y="566382"/>
                        <a:pt x="415334" y="598791"/>
                        <a:pt x="356827" y="633966"/>
                      </a:cubicBezTo>
                      <a:lnTo>
                        <a:pt x="299844" y="67204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588B9CC3-94BF-422E-986A-3B1516E18129}"/>
                    </a:ext>
                  </a:extLst>
                </p:cNvPr>
                <p:cNvSpPr/>
                <p:nvPr/>
              </p:nvSpPr>
              <p:spPr>
                <a:xfrm rot="10288974">
                  <a:off x="3428228" y="5176197"/>
                  <a:ext cx="661389" cy="680603"/>
                </a:xfrm>
                <a:custGeom>
                  <a:avLst/>
                  <a:gdLst>
                    <a:gd name="connsiteX0" fmla="*/ 286532 w 661389"/>
                    <a:gd name="connsiteY0" fmla="*/ 680603 h 680603"/>
                    <a:gd name="connsiteX1" fmla="*/ 278899 w 661389"/>
                    <a:gd name="connsiteY1" fmla="*/ 672888 h 680603"/>
                    <a:gd name="connsiteX2" fmla="*/ 120857 w 661389"/>
                    <a:gd name="connsiteY2" fmla="*/ 541230 h 680603"/>
                    <a:gd name="connsiteX3" fmla="*/ 0 w 661389"/>
                    <a:gd name="connsiteY3" fmla="*/ 458977 h 680603"/>
                    <a:gd name="connsiteX4" fmla="*/ 300817 w 661389"/>
                    <a:gd name="connsiteY4" fmla="*/ 0 h 680603"/>
                    <a:gd name="connsiteX5" fmla="*/ 451280 w 661389"/>
                    <a:gd name="connsiteY5" fmla="*/ 102403 h 680603"/>
                    <a:gd name="connsiteX6" fmla="*/ 650030 w 661389"/>
                    <a:gd name="connsiteY6" fmla="*/ 267974 h 680603"/>
                    <a:gd name="connsiteX7" fmla="*/ 661389 w 661389"/>
                    <a:gd name="connsiteY7" fmla="*/ 279455 h 680603"/>
                    <a:gd name="connsiteX8" fmla="*/ 286532 w 661389"/>
                    <a:gd name="connsiteY8" fmla="*/ 680603 h 680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1389" h="680603">
                      <a:moveTo>
                        <a:pt x="286532" y="680603"/>
                      </a:moveTo>
                      <a:lnTo>
                        <a:pt x="278899" y="672888"/>
                      </a:lnTo>
                      <a:cubicBezTo>
                        <a:pt x="228483" y="626594"/>
                        <a:pt x="175752" y="582640"/>
                        <a:pt x="120857" y="541230"/>
                      </a:cubicBezTo>
                      <a:lnTo>
                        <a:pt x="0" y="458977"/>
                      </a:lnTo>
                      <a:lnTo>
                        <a:pt x="300817" y="0"/>
                      </a:lnTo>
                      <a:lnTo>
                        <a:pt x="451280" y="102403"/>
                      </a:lnTo>
                      <a:cubicBezTo>
                        <a:pt x="520315" y="154480"/>
                        <a:pt x="586628" y="209756"/>
                        <a:pt x="650030" y="267974"/>
                      </a:cubicBezTo>
                      <a:lnTo>
                        <a:pt x="661389" y="279455"/>
                      </a:lnTo>
                      <a:lnTo>
                        <a:pt x="286532" y="68060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33CC1843-F39B-4AA6-966A-59AF72B8D9E0}"/>
                    </a:ext>
                  </a:extLst>
                </p:cNvPr>
                <p:cNvSpPr/>
                <p:nvPr/>
              </p:nvSpPr>
              <p:spPr>
                <a:xfrm rot="10288974">
                  <a:off x="5464707" y="5392816"/>
                  <a:ext cx="490416" cy="603542"/>
                </a:xfrm>
                <a:custGeom>
                  <a:avLst/>
                  <a:gdLst>
                    <a:gd name="connsiteX0" fmla="*/ 135635 w 490416"/>
                    <a:gd name="connsiteY0" fmla="*/ 603542 h 603542"/>
                    <a:gd name="connsiteX1" fmla="*/ 0 w 490416"/>
                    <a:gd name="connsiteY1" fmla="*/ 71239 h 603542"/>
                    <a:gd name="connsiteX2" fmla="*/ 246399 w 490416"/>
                    <a:gd name="connsiteY2" fmla="*/ 20724 h 603542"/>
                    <a:gd name="connsiteX3" fmla="*/ 446850 w 490416"/>
                    <a:gd name="connsiteY3" fmla="*/ 0 h 603542"/>
                    <a:gd name="connsiteX4" fmla="*/ 490416 w 490416"/>
                    <a:gd name="connsiteY4" fmla="*/ 547086 h 603542"/>
                    <a:gd name="connsiteX5" fmla="*/ 330233 w 490416"/>
                    <a:gd name="connsiteY5" fmla="*/ 563648 h 603542"/>
                    <a:gd name="connsiteX6" fmla="*/ 135635 w 490416"/>
                    <a:gd name="connsiteY6" fmla="*/ 603542 h 603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0416" h="603542">
                      <a:moveTo>
                        <a:pt x="135635" y="603542"/>
                      </a:moveTo>
                      <a:lnTo>
                        <a:pt x="0" y="71239"/>
                      </a:lnTo>
                      <a:lnTo>
                        <a:pt x="246399" y="20724"/>
                      </a:lnTo>
                      <a:lnTo>
                        <a:pt x="446850" y="0"/>
                      </a:lnTo>
                      <a:lnTo>
                        <a:pt x="490416" y="547086"/>
                      </a:lnTo>
                      <a:lnTo>
                        <a:pt x="330233" y="563648"/>
                      </a:lnTo>
                      <a:lnTo>
                        <a:pt x="135635" y="60354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16B63561-9236-4BCD-9A2E-5543871AFEB6}"/>
                    </a:ext>
                  </a:extLst>
                </p:cNvPr>
                <p:cNvSpPr/>
                <p:nvPr/>
              </p:nvSpPr>
              <p:spPr>
                <a:xfrm rot="10288974">
                  <a:off x="4765561" y="706784"/>
                  <a:ext cx="489654" cy="603298"/>
                </a:xfrm>
                <a:custGeom>
                  <a:avLst/>
                  <a:gdLst>
                    <a:gd name="connsiteX0" fmla="*/ 260418 w 489654"/>
                    <a:gd name="connsiteY0" fmla="*/ 585005 h 603298"/>
                    <a:gd name="connsiteX1" fmla="*/ 0 w 489654"/>
                    <a:gd name="connsiteY1" fmla="*/ 532459 h 603298"/>
                    <a:gd name="connsiteX2" fmla="*/ 134342 w 489654"/>
                    <a:gd name="connsiteY2" fmla="*/ 0 h 603298"/>
                    <a:gd name="connsiteX3" fmla="*/ 341757 w 489654"/>
                    <a:gd name="connsiteY3" fmla="*/ 41851 h 603298"/>
                    <a:gd name="connsiteX4" fmla="*/ 489654 w 489654"/>
                    <a:gd name="connsiteY4" fmla="*/ 56421 h 603298"/>
                    <a:gd name="connsiteX5" fmla="*/ 446104 w 489654"/>
                    <a:gd name="connsiteY5" fmla="*/ 603298 h 603298"/>
                    <a:gd name="connsiteX6" fmla="*/ 260418 w 489654"/>
                    <a:gd name="connsiteY6" fmla="*/ 585005 h 603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9654" h="603298">
                      <a:moveTo>
                        <a:pt x="260418" y="585005"/>
                      </a:moveTo>
                      <a:lnTo>
                        <a:pt x="0" y="532459"/>
                      </a:lnTo>
                      <a:lnTo>
                        <a:pt x="134342" y="0"/>
                      </a:lnTo>
                      <a:lnTo>
                        <a:pt x="341757" y="41851"/>
                      </a:lnTo>
                      <a:lnTo>
                        <a:pt x="489654" y="56421"/>
                      </a:lnTo>
                      <a:lnTo>
                        <a:pt x="446104" y="603298"/>
                      </a:lnTo>
                      <a:lnTo>
                        <a:pt x="260418" y="58500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93D9AB4B-D461-40C9-AFDF-76A2E3A6F722}"/>
                    </a:ext>
                  </a:extLst>
                </p:cNvPr>
                <p:cNvSpPr/>
                <p:nvPr/>
              </p:nvSpPr>
              <p:spPr>
                <a:xfrm rot="10288974">
                  <a:off x="5130926" y="717487"/>
                  <a:ext cx="576584" cy="656781"/>
                </a:xfrm>
                <a:custGeom>
                  <a:avLst/>
                  <a:gdLst>
                    <a:gd name="connsiteX0" fmla="*/ 442242 w 576584"/>
                    <a:gd name="connsiteY0" fmla="*/ 656781 h 656781"/>
                    <a:gd name="connsiteX1" fmla="*/ 433578 w 576584"/>
                    <a:gd name="connsiteY1" fmla="*/ 655032 h 656781"/>
                    <a:gd name="connsiteX2" fmla="*/ 176297 w 576584"/>
                    <a:gd name="connsiteY2" fmla="*/ 575417 h 656781"/>
                    <a:gd name="connsiteX3" fmla="*/ 0 w 576584"/>
                    <a:gd name="connsiteY3" fmla="*/ 500813 h 656781"/>
                    <a:gd name="connsiteX4" fmla="*/ 224394 w 576584"/>
                    <a:gd name="connsiteY4" fmla="*/ 0 h 656781"/>
                    <a:gd name="connsiteX5" fmla="*/ 365448 w 576584"/>
                    <a:gd name="connsiteY5" fmla="*/ 59691 h 656781"/>
                    <a:gd name="connsiteX6" fmla="*/ 419628 w 576584"/>
                    <a:gd name="connsiteY6" fmla="*/ 76456 h 656781"/>
                    <a:gd name="connsiteX7" fmla="*/ 570033 w 576584"/>
                    <a:gd name="connsiteY7" fmla="*/ 123000 h 656781"/>
                    <a:gd name="connsiteX8" fmla="*/ 576584 w 576584"/>
                    <a:gd name="connsiteY8" fmla="*/ 124322 h 656781"/>
                    <a:gd name="connsiteX9" fmla="*/ 442242 w 576584"/>
                    <a:gd name="connsiteY9" fmla="*/ 656781 h 656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6584" h="656781">
                      <a:moveTo>
                        <a:pt x="442242" y="656781"/>
                      </a:moveTo>
                      <a:lnTo>
                        <a:pt x="433578" y="655032"/>
                      </a:lnTo>
                      <a:cubicBezTo>
                        <a:pt x="345788" y="632629"/>
                        <a:pt x="259965" y="606005"/>
                        <a:pt x="176297" y="575417"/>
                      </a:cubicBezTo>
                      <a:lnTo>
                        <a:pt x="0" y="500813"/>
                      </a:lnTo>
                      <a:lnTo>
                        <a:pt x="224394" y="0"/>
                      </a:lnTo>
                      <a:lnTo>
                        <a:pt x="365448" y="59691"/>
                      </a:lnTo>
                      <a:lnTo>
                        <a:pt x="419628" y="76456"/>
                      </a:lnTo>
                      <a:lnTo>
                        <a:pt x="570033" y="123000"/>
                      </a:lnTo>
                      <a:lnTo>
                        <a:pt x="576584" y="124322"/>
                      </a:lnTo>
                      <a:lnTo>
                        <a:pt x="442242" y="65678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C613DB7A-40A6-48B8-A11C-0EB6697820DD}"/>
                    </a:ext>
                  </a:extLst>
                </p:cNvPr>
                <p:cNvSpPr/>
                <p:nvPr/>
              </p:nvSpPr>
              <p:spPr>
                <a:xfrm rot="10288974">
                  <a:off x="4653424" y="5514195"/>
                  <a:ext cx="484682" cy="602539"/>
                </a:xfrm>
                <a:custGeom>
                  <a:avLst/>
                  <a:gdLst>
                    <a:gd name="connsiteX0" fmla="*/ 350340 w 484682"/>
                    <a:gd name="connsiteY0" fmla="*/ 602539 h 602539"/>
                    <a:gd name="connsiteX1" fmla="*/ 145536 w 484682"/>
                    <a:gd name="connsiteY1" fmla="*/ 561215 h 602539"/>
                    <a:gd name="connsiteX2" fmla="*/ 0 w 484682"/>
                    <a:gd name="connsiteY2" fmla="*/ 546877 h 602539"/>
                    <a:gd name="connsiteX3" fmla="*/ 43548 w 484682"/>
                    <a:gd name="connsiteY3" fmla="*/ 0 h 602539"/>
                    <a:gd name="connsiteX4" fmla="*/ 226877 w 484682"/>
                    <a:gd name="connsiteY4" fmla="*/ 18061 h 602539"/>
                    <a:gd name="connsiteX5" fmla="*/ 484682 w 484682"/>
                    <a:gd name="connsiteY5" fmla="*/ 70080 h 602539"/>
                    <a:gd name="connsiteX6" fmla="*/ 350340 w 484682"/>
                    <a:gd name="connsiteY6" fmla="*/ 602539 h 602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4682" h="602539">
                      <a:moveTo>
                        <a:pt x="350340" y="602539"/>
                      </a:moveTo>
                      <a:lnTo>
                        <a:pt x="145536" y="561215"/>
                      </a:lnTo>
                      <a:lnTo>
                        <a:pt x="0" y="546877"/>
                      </a:lnTo>
                      <a:lnTo>
                        <a:pt x="43548" y="0"/>
                      </a:lnTo>
                      <a:lnTo>
                        <a:pt x="226877" y="18061"/>
                      </a:lnTo>
                      <a:lnTo>
                        <a:pt x="484682" y="70080"/>
                      </a:lnTo>
                      <a:lnTo>
                        <a:pt x="350340" y="602539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DEF39E74-EC63-41CB-8401-25C7800B8E39}"/>
                    </a:ext>
                  </a:extLst>
                </p:cNvPr>
                <p:cNvSpPr/>
                <p:nvPr/>
              </p:nvSpPr>
              <p:spPr>
                <a:xfrm rot="10288974">
                  <a:off x="4207223" y="5452250"/>
                  <a:ext cx="570712" cy="653717"/>
                </a:xfrm>
                <a:custGeom>
                  <a:avLst/>
                  <a:gdLst>
                    <a:gd name="connsiteX0" fmla="*/ 346318 w 570712"/>
                    <a:gd name="connsiteY0" fmla="*/ 653717 h 653717"/>
                    <a:gd name="connsiteX1" fmla="*/ 213747 w 570712"/>
                    <a:gd name="connsiteY1" fmla="*/ 597616 h 653717"/>
                    <a:gd name="connsiteX2" fmla="*/ 9163 w 570712"/>
                    <a:gd name="connsiteY2" fmla="*/ 534308 h 653717"/>
                    <a:gd name="connsiteX3" fmla="*/ 0 w 570712"/>
                    <a:gd name="connsiteY3" fmla="*/ 532459 h 653717"/>
                    <a:gd name="connsiteX4" fmla="*/ 134342 w 570712"/>
                    <a:gd name="connsiteY4" fmla="*/ 0 h 653717"/>
                    <a:gd name="connsiteX5" fmla="*/ 145618 w 570712"/>
                    <a:gd name="connsiteY5" fmla="*/ 2276 h 653717"/>
                    <a:gd name="connsiteX6" fmla="*/ 402899 w 570712"/>
                    <a:gd name="connsiteY6" fmla="*/ 81890 h 653717"/>
                    <a:gd name="connsiteX7" fmla="*/ 570712 w 570712"/>
                    <a:gd name="connsiteY7" fmla="*/ 152904 h 653717"/>
                    <a:gd name="connsiteX8" fmla="*/ 346318 w 570712"/>
                    <a:gd name="connsiteY8" fmla="*/ 653717 h 653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712" h="653717">
                      <a:moveTo>
                        <a:pt x="346318" y="653717"/>
                      </a:moveTo>
                      <a:lnTo>
                        <a:pt x="213747" y="597616"/>
                      </a:lnTo>
                      <a:cubicBezTo>
                        <a:pt x="147216" y="573294"/>
                        <a:pt x="78972" y="552123"/>
                        <a:pt x="9163" y="534308"/>
                      </a:cubicBezTo>
                      <a:lnTo>
                        <a:pt x="0" y="532459"/>
                      </a:lnTo>
                      <a:lnTo>
                        <a:pt x="134342" y="0"/>
                      </a:lnTo>
                      <a:lnTo>
                        <a:pt x="145618" y="2276"/>
                      </a:lnTo>
                      <a:cubicBezTo>
                        <a:pt x="233408" y="24679"/>
                        <a:pt x="319231" y="51302"/>
                        <a:pt x="402899" y="81890"/>
                      </a:cubicBezTo>
                      <a:lnTo>
                        <a:pt x="570712" y="152904"/>
                      </a:lnTo>
                      <a:lnTo>
                        <a:pt x="346318" y="6537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CF01B648-BDCB-40DF-A159-9581DDEF9E3F}"/>
                  </a:ext>
                </a:extLst>
              </p:cNvPr>
              <p:cNvSpPr/>
              <p:nvPr/>
            </p:nvSpPr>
            <p:spPr>
              <a:xfrm>
                <a:off x="3404562" y="1863445"/>
                <a:ext cx="3096882" cy="309688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cene3d>
                <a:camera prst="orthographicFront"/>
                <a:lightRig rig="flood" dir="t"/>
              </a:scene3d>
              <a:sp3d>
                <a:bevelT w="1905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円: 塗りつぶしなし 194">
                <a:extLst>
                  <a:ext uri="{FF2B5EF4-FFF2-40B4-BE49-F238E27FC236}">
                    <a16:creationId xmlns:a16="http://schemas.microsoft.com/office/drawing/2014/main" id="{FE685E1E-ED8F-4499-8605-4D53B2740D43}"/>
                  </a:ext>
                </a:extLst>
              </p:cNvPr>
              <p:cNvSpPr/>
              <p:nvPr/>
            </p:nvSpPr>
            <p:spPr>
              <a:xfrm>
                <a:off x="571500" y="-969614"/>
                <a:ext cx="8763000" cy="8763000"/>
              </a:xfrm>
              <a:prstGeom prst="donut">
                <a:avLst>
                  <a:gd name="adj" fmla="val 573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35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円: 塗りつぶしなし 195">
                <a:extLst>
                  <a:ext uri="{FF2B5EF4-FFF2-40B4-BE49-F238E27FC236}">
                    <a16:creationId xmlns:a16="http://schemas.microsoft.com/office/drawing/2014/main" id="{B3425235-B985-49E2-9488-47A2818F8BDB}"/>
                  </a:ext>
                </a:extLst>
              </p:cNvPr>
              <p:cNvSpPr/>
              <p:nvPr/>
            </p:nvSpPr>
            <p:spPr>
              <a:xfrm>
                <a:off x="2797837" y="1256720"/>
                <a:ext cx="4310332" cy="4310332"/>
              </a:xfrm>
              <a:prstGeom prst="donut">
                <a:avLst>
                  <a:gd name="adj" fmla="val 1482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: 塗りつぶしなし 196">
                <a:extLst>
                  <a:ext uri="{FF2B5EF4-FFF2-40B4-BE49-F238E27FC236}">
                    <a16:creationId xmlns:a16="http://schemas.microsoft.com/office/drawing/2014/main" id="{AEC56B1C-963B-494B-9588-3EE3668C0627}"/>
                  </a:ext>
                </a:extLst>
              </p:cNvPr>
              <p:cNvSpPr/>
              <p:nvPr/>
            </p:nvSpPr>
            <p:spPr>
              <a:xfrm>
                <a:off x="3369917" y="1828800"/>
                <a:ext cx="3166172" cy="3166172"/>
              </a:xfrm>
              <a:prstGeom prst="donut">
                <a:avLst>
                  <a:gd name="adj" fmla="val 176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円: 塗りつぶしなし 197">
                <a:extLst>
                  <a:ext uri="{FF2B5EF4-FFF2-40B4-BE49-F238E27FC236}">
                    <a16:creationId xmlns:a16="http://schemas.microsoft.com/office/drawing/2014/main" id="{31E2CE53-2C92-4810-8585-313E6BDE33C9}"/>
                  </a:ext>
                </a:extLst>
              </p:cNvPr>
              <p:cNvSpPr/>
              <p:nvPr/>
            </p:nvSpPr>
            <p:spPr>
              <a:xfrm>
                <a:off x="2247906" y="706789"/>
                <a:ext cx="5410194" cy="5410194"/>
              </a:xfrm>
              <a:prstGeom prst="donut">
                <a:avLst>
                  <a:gd name="adj" fmla="val 912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E95CA90D-B865-445B-BD66-5C5C8FA9F454}"/>
                  </a:ext>
                </a:extLst>
              </p:cNvPr>
              <p:cNvSpPr/>
              <p:nvPr/>
            </p:nvSpPr>
            <p:spPr>
              <a:xfrm>
                <a:off x="4340899" y="2791690"/>
                <a:ext cx="1240392" cy="124039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7C0AC901-871B-4812-8149-0B4650A94B6D}"/>
                  </a:ext>
                </a:extLst>
              </p:cNvPr>
              <p:cNvSpPr/>
              <p:nvPr/>
            </p:nvSpPr>
            <p:spPr>
              <a:xfrm>
                <a:off x="4559001" y="2999945"/>
                <a:ext cx="823882" cy="82388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ECAB5270-03BA-46DD-987F-AD7003A831B7}"/>
                  </a:ext>
                </a:extLst>
              </p:cNvPr>
              <p:cNvGrpSpPr/>
              <p:nvPr/>
            </p:nvGrpSpPr>
            <p:grpSpPr>
              <a:xfrm>
                <a:off x="3675221" y="2115601"/>
                <a:ext cx="2592793" cy="2592793"/>
                <a:chOff x="3675221" y="2115601"/>
                <a:chExt cx="2592793" cy="2592793"/>
              </a:xfrm>
              <a:effectLst>
                <a:outerShdw blurRad="127000" dist="139700" dir="5400000" algn="ctr" rotWithShape="0">
                  <a:schemeClr val="tx1"/>
                </a:outerShdw>
              </a:effectLst>
            </p:grpSpPr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140FABBA-E91A-4AFD-BD89-E21F0C242B6A}"/>
                    </a:ext>
                  </a:extLst>
                </p:cNvPr>
                <p:cNvGrpSpPr/>
                <p:nvPr/>
              </p:nvGrpSpPr>
              <p:grpSpPr>
                <a:xfrm>
                  <a:off x="3675221" y="3316370"/>
                  <a:ext cx="2592793" cy="191256"/>
                  <a:chOff x="3675221" y="3316370"/>
                  <a:chExt cx="2592793" cy="191256"/>
                </a:xfrm>
              </p:grpSpPr>
              <p:sp>
                <p:nvSpPr>
                  <p:cNvPr id="209" name="四角形: 角を丸くする 208">
                    <a:extLst>
                      <a:ext uri="{FF2B5EF4-FFF2-40B4-BE49-F238E27FC236}">
                        <a16:creationId xmlns:a16="http://schemas.microsoft.com/office/drawing/2014/main" id="{B8D7DCA7-57C5-4725-9D3F-6FB9E2526DB4}"/>
                      </a:ext>
                    </a:extLst>
                  </p:cNvPr>
                  <p:cNvSpPr/>
                  <p:nvPr/>
                </p:nvSpPr>
                <p:spPr>
                  <a:xfrm>
                    <a:off x="4341963" y="3354828"/>
                    <a:ext cx="1267488" cy="1143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84FB2638-BF81-43E4-AB43-3344079E132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91108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C261961A-21B8-40CD-ABFF-E46A20D427A7}"/>
                      </a:ext>
                    </a:extLst>
                  </p:cNvPr>
                  <p:cNvSpPr/>
                  <p:nvPr/>
                </p:nvSpPr>
                <p:spPr>
                  <a:xfrm>
                    <a:off x="3675221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F77B4AB0-B162-43A4-96EA-40DB1E27142B}"/>
                    </a:ext>
                  </a:extLst>
                </p:cNvPr>
                <p:cNvGrpSpPr/>
                <p:nvPr/>
              </p:nvGrpSpPr>
              <p:grpSpPr>
                <a:xfrm rot="5400000">
                  <a:off x="3675221" y="3316370"/>
                  <a:ext cx="2592793" cy="191256"/>
                  <a:chOff x="3675221" y="3316370"/>
                  <a:chExt cx="2592793" cy="191256"/>
                </a:xfrm>
              </p:grpSpPr>
              <p:sp>
                <p:nvSpPr>
                  <p:cNvPr id="206" name="四角形: 角を丸くする 205">
                    <a:extLst>
                      <a:ext uri="{FF2B5EF4-FFF2-40B4-BE49-F238E27FC236}">
                        <a16:creationId xmlns:a16="http://schemas.microsoft.com/office/drawing/2014/main" id="{AFDF5433-01AC-4A23-BCD2-748AC8E87724}"/>
                      </a:ext>
                    </a:extLst>
                  </p:cNvPr>
                  <p:cNvSpPr/>
                  <p:nvPr/>
                </p:nvSpPr>
                <p:spPr>
                  <a:xfrm>
                    <a:off x="4341963" y="3354828"/>
                    <a:ext cx="1267488" cy="1143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A1D911E0-6DB9-401B-BBA0-A361FDEBDE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91108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B041378A-A175-4E57-9DBD-57646B18C128}"/>
                      </a:ext>
                    </a:extLst>
                  </p:cNvPr>
                  <p:cNvSpPr/>
                  <p:nvPr/>
                </p:nvSpPr>
                <p:spPr>
                  <a:xfrm>
                    <a:off x="3675221" y="3316370"/>
                    <a:ext cx="876906" cy="191256"/>
                  </a:xfrm>
                  <a:custGeom>
                    <a:avLst/>
                    <a:gdLst>
                      <a:gd name="connsiteX0" fmla="*/ 95628 w 876906"/>
                      <a:gd name="connsiteY0" fmla="*/ 0 h 191256"/>
                      <a:gd name="connsiteX1" fmla="*/ 119817 w 876906"/>
                      <a:gd name="connsiteY1" fmla="*/ 0 h 191256"/>
                      <a:gd name="connsiteX2" fmla="*/ 187436 w 876906"/>
                      <a:gd name="connsiteY2" fmla="*/ 28009 h 191256"/>
                      <a:gd name="connsiteX3" fmla="*/ 188687 w 876906"/>
                      <a:gd name="connsiteY3" fmla="*/ 29863 h 191256"/>
                      <a:gd name="connsiteX4" fmla="*/ 189937 w 876906"/>
                      <a:gd name="connsiteY4" fmla="*/ 28009 h 191256"/>
                      <a:gd name="connsiteX5" fmla="*/ 257556 w 876906"/>
                      <a:gd name="connsiteY5" fmla="*/ 0 h 191256"/>
                      <a:gd name="connsiteX6" fmla="*/ 781278 w 876906"/>
                      <a:gd name="connsiteY6" fmla="*/ 0 h 191256"/>
                      <a:gd name="connsiteX7" fmla="*/ 876906 w 876906"/>
                      <a:gd name="connsiteY7" fmla="*/ 95628 h 191256"/>
                      <a:gd name="connsiteX8" fmla="*/ 781278 w 876906"/>
                      <a:gd name="connsiteY8" fmla="*/ 191256 h 191256"/>
                      <a:gd name="connsiteX9" fmla="*/ 257556 w 876906"/>
                      <a:gd name="connsiteY9" fmla="*/ 191256 h 191256"/>
                      <a:gd name="connsiteX10" fmla="*/ 189937 w 876906"/>
                      <a:gd name="connsiteY10" fmla="*/ 163247 h 191256"/>
                      <a:gd name="connsiteX11" fmla="*/ 188687 w 876906"/>
                      <a:gd name="connsiteY11" fmla="*/ 161393 h 191256"/>
                      <a:gd name="connsiteX12" fmla="*/ 187436 w 876906"/>
                      <a:gd name="connsiteY12" fmla="*/ 163247 h 191256"/>
                      <a:gd name="connsiteX13" fmla="*/ 119817 w 876906"/>
                      <a:gd name="connsiteY13" fmla="*/ 191256 h 191256"/>
                      <a:gd name="connsiteX14" fmla="*/ 95628 w 876906"/>
                      <a:gd name="connsiteY14" fmla="*/ 191256 h 191256"/>
                      <a:gd name="connsiteX15" fmla="*/ 0 w 876906"/>
                      <a:gd name="connsiteY15" fmla="*/ 95628 h 191256"/>
                      <a:gd name="connsiteX16" fmla="*/ 95628 w 876906"/>
                      <a:gd name="connsiteY16" fmla="*/ 0 h 191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6906" h="191256">
                        <a:moveTo>
                          <a:pt x="95628" y="0"/>
                        </a:moveTo>
                        <a:lnTo>
                          <a:pt x="119817" y="0"/>
                        </a:lnTo>
                        <a:cubicBezTo>
                          <a:pt x="146224" y="0"/>
                          <a:pt x="170131" y="10704"/>
                          <a:pt x="187436" y="28009"/>
                        </a:cubicBezTo>
                        <a:lnTo>
                          <a:pt x="188687" y="29863"/>
                        </a:lnTo>
                        <a:lnTo>
                          <a:pt x="189937" y="28009"/>
                        </a:lnTo>
                        <a:cubicBezTo>
                          <a:pt x="207242" y="10704"/>
                          <a:pt x="231149" y="0"/>
                          <a:pt x="257556" y="0"/>
                        </a:cubicBezTo>
                        <a:lnTo>
                          <a:pt x="781278" y="0"/>
                        </a:lnTo>
                        <a:cubicBezTo>
                          <a:pt x="834092" y="0"/>
                          <a:pt x="876906" y="42814"/>
                          <a:pt x="876906" y="95628"/>
                        </a:cubicBezTo>
                        <a:cubicBezTo>
                          <a:pt x="876906" y="148442"/>
                          <a:pt x="834092" y="191256"/>
                          <a:pt x="781278" y="191256"/>
                        </a:cubicBezTo>
                        <a:lnTo>
                          <a:pt x="257556" y="191256"/>
                        </a:lnTo>
                        <a:cubicBezTo>
                          <a:pt x="231149" y="191256"/>
                          <a:pt x="207242" y="180553"/>
                          <a:pt x="189937" y="163247"/>
                        </a:cubicBezTo>
                        <a:lnTo>
                          <a:pt x="188687" y="161393"/>
                        </a:lnTo>
                        <a:lnTo>
                          <a:pt x="187436" y="163247"/>
                        </a:lnTo>
                        <a:cubicBezTo>
                          <a:pt x="170131" y="180553"/>
                          <a:pt x="146224" y="191256"/>
                          <a:pt x="119817" y="191256"/>
                        </a:cubicBezTo>
                        <a:lnTo>
                          <a:pt x="95628" y="191256"/>
                        </a:lnTo>
                        <a:cubicBezTo>
                          <a:pt x="42814" y="191256"/>
                          <a:pt x="0" y="148442"/>
                          <a:pt x="0" y="95628"/>
                        </a:cubicBezTo>
                        <a:cubicBezTo>
                          <a:pt x="0" y="42814"/>
                          <a:pt x="42814" y="0"/>
                          <a:pt x="95628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>
                      <a:rot lat="0" lon="0" rev="13200000"/>
                    </a:lightRig>
                  </a:scene3d>
                  <a:sp3d extrusionH="95250" contourW="12700">
                    <a:bevelT/>
                    <a:contourClr>
                      <a:schemeClr val="tx1"/>
                    </a:contourClr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2B937F2C-5B2D-434B-8894-2ED1C371FC79}"/>
                    </a:ext>
                  </a:extLst>
                </p:cNvPr>
                <p:cNvSpPr/>
                <p:nvPr/>
              </p:nvSpPr>
              <p:spPr>
                <a:xfrm>
                  <a:off x="4740156" y="3181100"/>
                  <a:ext cx="461572" cy="461572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0" prst="relaxedIns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BA3FDFF5-D172-400E-9030-ACDBBA59594D}"/>
                  </a:ext>
                </a:extLst>
              </p:cNvPr>
              <p:cNvSpPr/>
              <p:nvPr/>
            </p:nvSpPr>
            <p:spPr>
              <a:xfrm>
                <a:off x="4840346" y="1496741"/>
                <a:ext cx="283888" cy="2838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50800" dir="5400000" algn="ctr" rotWithShape="0">
                  <a:schemeClr val="tx1"/>
                </a:outerShdw>
              </a:effectLst>
              <a:scene3d>
                <a:camera prst="orthographicFront"/>
                <a:lightRig rig="threePt" dir="t"/>
              </a:scene3d>
              <a:sp3d>
                <a:bevelT w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EB5D9F2-316A-4DE9-B1C2-4B7A8CF6B449}"/>
                </a:ext>
              </a:extLst>
            </p:cNvPr>
            <p:cNvGrpSpPr/>
            <p:nvPr/>
          </p:nvGrpSpPr>
          <p:grpSpPr>
            <a:xfrm>
              <a:off x="2447656" y="892112"/>
              <a:ext cx="5046727" cy="5038496"/>
              <a:chOff x="2447656" y="892112"/>
              <a:chExt cx="5046727" cy="5038496"/>
            </a:xfrm>
          </p:grpSpPr>
          <p:sp>
            <p:nvSpPr>
              <p:cNvPr id="151" name="テキスト ボックス 150">
                <a:extLst>
                  <a:ext uri="{FF2B5EF4-FFF2-40B4-BE49-F238E27FC236}">
                    <a16:creationId xmlns:a16="http://schemas.microsoft.com/office/drawing/2014/main" id="{6DE6059A-5DB1-4F12-AAB7-338F712FA0D0}"/>
                  </a:ext>
                </a:extLst>
              </p:cNvPr>
              <p:cNvSpPr txBox="1"/>
              <p:nvPr/>
            </p:nvSpPr>
            <p:spPr>
              <a:xfrm>
                <a:off x="4867028" y="892112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2" name="テキスト ボックス 151">
                <a:extLst>
                  <a:ext uri="{FF2B5EF4-FFF2-40B4-BE49-F238E27FC236}">
                    <a16:creationId xmlns:a16="http://schemas.microsoft.com/office/drawing/2014/main" id="{63909BC0-1758-466C-9072-80B1846263DD}"/>
                  </a:ext>
                </a:extLst>
              </p:cNvPr>
              <p:cNvSpPr txBox="1"/>
              <p:nvPr/>
            </p:nvSpPr>
            <p:spPr>
              <a:xfrm rot="10800000">
                <a:off x="4829889" y="5695948"/>
                <a:ext cx="18727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3" name="テキスト ボックス 152">
                <a:extLst>
                  <a:ext uri="{FF2B5EF4-FFF2-40B4-BE49-F238E27FC236}">
                    <a16:creationId xmlns:a16="http://schemas.microsoft.com/office/drawing/2014/main" id="{21C55061-01D3-4392-8CB9-195A6F2AB79E}"/>
                  </a:ext>
                </a:extLst>
              </p:cNvPr>
              <p:cNvSpPr txBox="1"/>
              <p:nvPr/>
            </p:nvSpPr>
            <p:spPr>
              <a:xfrm rot="587033">
                <a:off x="5336070" y="928041"/>
                <a:ext cx="148170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4" name="テキスト ボックス 153">
                <a:extLst>
                  <a:ext uri="{FF2B5EF4-FFF2-40B4-BE49-F238E27FC236}">
                    <a16:creationId xmlns:a16="http://schemas.microsoft.com/office/drawing/2014/main" id="{3E9F3C7C-C0D7-4FE4-A201-1517FC40C265}"/>
                  </a:ext>
                </a:extLst>
              </p:cNvPr>
              <p:cNvSpPr txBox="1"/>
              <p:nvPr/>
            </p:nvSpPr>
            <p:spPr>
              <a:xfrm rot="11387033">
                <a:off x="4437725" y="5648988"/>
                <a:ext cx="16118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5" name="テキスト ボックス 154">
                <a:extLst>
                  <a:ext uri="{FF2B5EF4-FFF2-40B4-BE49-F238E27FC236}">
                    <a16:creationId xmlns:a16="http://schemas.microsoft.com/office/drawing/2014/main" id="{2D029782-D4F0-478A-BEDD-B6E19C98A9AA}"/>
                  </a:ext>
                </a:extLst>
              </p:cNvPr>
              <p:cNvSpPr txBox="1"/>
              <p:nvPr/>
            </p:nvSpPr>
            <p:spPr>
              <a:xfrm rot="1141838">
                <a:off x="5650955" y="1025298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49A9169D-F467-44CF-82C5-1E16D9A9B0A6}"/>
                  </a:ext>
                </a:extLst>
              </p:cNvPr>
              <p:cNvSpPr txBox="1"/>
              <p:nvPr/>
            </p:nvSpPr>
            <p:spPr>
              <a:xfrm rot="11941838">
                <a:off x="4012115" y="5541592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7" name="テキスト ボックス 156">
                <a:extLst>
                  <a:ext uri="{FF2B5EF4-FFF2-40B4-BE49-F238E27FC236}">
                    <a16:creationId xmlns:a16="http://schemas.microsoft.com/office/drawing/2014/main" id="{F624FE3B-2227-472B-B798-6ADE937753FD}"/>
                  </a:ext>
                </a:extLst>
              </p:cNvPr>
              <p:cNvSpPr txBox="1"/>
              <p:nvPr/>
            </p:nvSpPr>
            <p:spPr>
              <a:xfrm rot="1728871">
                <a:off x="6026941" y="1192326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8" name="テキスト ボックス 157">
                <a:extLst>
                  <a:ext uri="{FF2B5EF4-FFF2-40B4-BE49-F238E27FC236}">
                    <a16:creationId xmlns:a16="http://schemas.microsoft.com/office/drawing/2014/main" id="{74728AB6-F367-4386-85A9-F16C3AD1E73B}"/>
                  </a:ext>
                </a:extLst>
              </p:cNvPr>
              <p:cNvSpPr txBox="1"/>
              <p:nvPr/>
            </p:nvSpPr>
            <p:spPr>
              <a:xfrm rot="12528871">
                <a:off x="3644471" y="5364443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59" name="テキスト ボックス 158">
                <a:extLst>
                  <a:ext uri="{FF2B5EF4-FFF2-40B4-BE49-F238E27FC236}">
                    <a16:creationId xmlns:a16="http://schemas.microsoft.com/office/drawing/2014/main" id="{7CB384C5-22C7-4FC1-90BC-03D492A79E29}"/>
                  </a:ext>
                </a:extLst>
              </p:cNvPr>
              <p:cNvSpPr txBox="1"/>
              <p:nvPr/>
            </p:nvSpPr>
            <p:spPr>
              <a:xfrm rot="21018227">
                <a:off x="4462128" y="925440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27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0" name="テキスト ボックス 159">
                <a:extLst>
                  <a:ext uri="{FF2B5EF4-FFF2-40B4-BE49-F238E27FC236}">
                    <a16:creationId xmlns:a16="http://schemas.microsoft.com/office/drawing/2014/main" id="{8A3BA21E-F72F-423E-9972-EE3B5BB23988}"/>
                  </a:ext>
                </a:extLst>
              </p:cNvPr>
              <p:cNvSpPr txBox="1"/>
              <p:nvPr/>
            </p:nvSpPr>
            <p:spPr>
              <a:xfrm rot="10218227">
                <a:off x="5195682" y="5673555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28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1" name="テキスト ボックス 160">
                <a:extLst>
                  <a:ext uri="{FF2B5EF4-FFF2-40B4-BE49-F238E27FC236}">
                    <a16:creationId xmlns:a16="http://schemas.microsoft.com/office/drawing/2014/main" id="{07D96F6D-4868-4713-8D67-7A3A57DB0938}"/>
                  </a:ext>
                </a:extLst>
              </p:cNvPr>
              <p:cNvSpPr txBox="1"/>
              <p:nvPr/>
            </p:nvSpPr>
            <p:spPr>
              <a:xfrm rot="20454944">
                <a:off x="4081407" y="1022211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2" name="テキスト ボックス 161">
                <a:extLst>
                  <a:ext uri="{FF2B5EF4-FFF2-40B4-BE49-F238E27FC236}">
                    <a16:creationId xmlns:a16="http://schemas.microsoft.com/office/drawing/2014/main" id="{7584BB4A-18EE-4630-BE9B-0695B6745BEF}"/>
                  </a:ext>
                </a:extLst>
              </p:cNvPr>
              <p:cNvSpPr txBox="1"/>
              <p:nvPr/>
            </p:nvSpPr>
            <p:spPr>
              <a:xfrm rot="9654944">
                <a:off x="5640043" y="5587075"/>
                <a:ext cx="14545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9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3" name="テキスト ボックス 162">
                <a:extLst>
                  <a:ext uri="{FF2B5EF4-FFF2-40B4-BE49-F238E27FC236}">
                    <a16:creationId xmlns:a16="http://schemas.microsoft.com/office/drawing/2014/main" id="{4BB0AAD2-2EFA-45C8-9AC7-C705FDAA5688}"/>
                  </a:ext>
                </a:extLst>
              </p:cNvPr>
              <p:cNvSpPr txBox="1"/>
              <p:nvPr/>
            </p:nvSpPr>
            <p:spPr>
              <a:xfrm rot="19873171">
                <a:off x="3702446" y="115684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4" name="テキスト ボックス 163">
                <a:extLst>
                  <a:ext uri="{FF2B5EF4-FFF2-40B4-BE49-F238E27FC236}">
                    <a16:creationId xmlns:a16="http://schemas.microsoft.com/office/drawing/2014/main" id="{BE852F80-9FB2-4FC2-8E53-D5C54EF5C754}"/>
                  </a:ext>
                </a:extLst>
              </p:cNvPr>
              <p:cNvSpPr txBox="1"/>
              <p:nvPr/>
            </p:nvSpPr>
            <p:spPr>
              <a:xfrm rot="9073171">
                <a:off x="5955315" y="543331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5" name="テキスト ボックス 164">
                <a:extLst>
                  <a:ext uri="{FF2B5EF4-FFF2-40B4-BE49-F238E27FC236}">
                    <a16:creationId xmlns:a16="http://schemas.microsoft.com/office/drawing/2014/main" id="{BCFC6E7E-F7CD-4B15-AE3B-C2026007D7CE}"/>
                  </a:ext>
                </a:extLst>
              </p:cNvPr>
              <p:cNvSpPr txBox="1"/>
              <p:nvPr/>
            </p:nvSpPr>
            <p:spPr>
              <a:xfrm>
                <a:off x="4866707" y="89211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6" name="テキスト ボックス 165">
                <a:extLst>
                  <a:ext uri="{FF2B5EF4-FFF2-40B4-BE49-F238E27FC236}">
                    <a16:creationId xmlns:a16="http://schemas.microsoft.com/office/drawing/2014/main" id="{57575E24-3E76-4F2C-8202-22607FC1D08A}"/>
                  </a:ext>
                </a:extLst>
              </p:cNvPr>
              <p:cNvSpPr txBox="1"/>
              <p:nvPr/>
            </p:nvSpPr>
            <p:spPr>
              <a:xfrm rot="10800000">
                <a:off x="4842612" y="5695950"/>
                <a:ext cx="16118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B2EB25D4-57FC-4AE9-BCF2-CF41C19489AE}"/>
                  </a:ext>
                </a:extLst>
              </p:cNvPr>
              <p:cNvSpPr txBox="1"/>
              <p:nvPr/>
            </p:nvSpPr>
            <p:spPr>
              <a:xfrm rot="4017827">
                <a:off x="7073282" y="2359515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839AD959-2435-4EFC-874A-76C4FF1FEA2D}"/>
                  </a:ext>
                </a:extLst>
              </p:cNvPr>
              <p:cNvSpPr txBox="1"/>
              <p:nvPr/>
            </p:nvSpPr>
            <p:spPr>
              <a:xfrm rot="14817827">
                <a:off x="2622319" y="4216491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69" name="テキスト ボックス 168">
                <a:extLst>
                  <a:ext uri="{FF2B5EF4-FFF2-40B4-BE49-F238E27FC236}">
                    <a16:creationId xmlns:a16="http://schemas.microsoft.com/office/drawing/2014/main" id="{1F6D899C-4794-43BC-8685-094DA2B357C3}"/>
                  </a:ext>
                </a:extLst>
              </p:cNvPr>
              <p:cNvSpPr txBox="1"/>
              <p:nvPr/>
            </p:nvSpPr>
            <p:spPr>
              <a:xfrm rot="5077107">
                <a:off x="7294582" y="3141263"/>
                <a:ext cx="164946" cy="2346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0" name="テキスト ボックス 169">
                <a:extLst>
                  <a:ext uri="{FF2B5EF4-FFF2-40B4-BE49-F238E27FC236}">
                    <a16:creationId xmlns:a16="http://schemas.microsoft.com/office/drawing/2014/main" id="{57347ABA-7D57-468A-83E8-6F6ABE45BF03}"/>
                  </a:ext>
                </a:extLst>
              </p:cNvPr>
              <p:cNvSpPr txBox="1"/>
              <p:nvPr/>
            </p:nvSpPr>
            <p:spPr>
              <a:xfrm rot="15877107">
                <a:off x="2472987" y="3455514"/>
                <a:ext cx="18399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1" name="テキスト ボックス 170">
                <a:extLst>
                  <a:ext uri="{FF2B5EF4-FFF2-40B4-BE49-F238E27FC236}">
                    <a16:creationId xmlns:a16="http://schemas.microsoft.com/office/drawing/2014/main" id="{E8AE68AF-40D7-468E-9EAF-A28637D65AD1}"/>
                  </a:ext>
                </a:extLst>
              </p:cNvPr>
              <p:cNvSpPr txBox="1"/>
              <p:nvPr/>
            </p:nvSpPr>
            <p:spPr>
              <a:xfrm rot="4519979">
                <a:off x="7186144" y="2758198"/>
                <a:ext cx="266248" cy="2346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2" name="テキスト ボックス 171">
                <a:extLst>
                  <a:ext uri="{FF2B5EF4-FFF2-40B4-BE49-F238E27FC236}">
                    <a16:creationId xmlns:a16="http://schemas.microsoft.com/office/drawing/2014/main" id="{EB8182E0-633E-44F8-9C02-489DD31312F7}"/>
                  </a:ext>
                </a:extLst>
              </p:cNvPr>
              <p:cNvSpPr txBox="1"/>
              <p:nvPr/>
            </p:nvSpPr>
            <p:spPr>
              <a:xfrm rot="15319979">
                <a:off x="2481080" y="3839832"/>
                <a:ext cx="266248" cy="2346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3" name="テキスト ボックス 172">
                <a:extLst>
                  <a:ext uri="{FF2B5EF4-FFF2-40B4-BE49-F238E27FC236}">
                    <a16:creationId xmlns:a16="http://schemas.microsoft.com/office/drawing/2014/main" id="{C493AD8A-AB35-4372-985B-A9500533B5F8}"/>
                  </a:ext>
                </a:extLst>
              </p:cNvPr>
              <p:cNvSpPr txBox="1"/>
              <p:nvPr/>
            </p:nvSpPr>
            <p:spPr>
              <a:xfrm rot="19369038">
                <a:off x="3383290" y="1362518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29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4" name="テキスト ボックス 173">
                <a:extLst>
                  <a:ext uri="{FF2B5EF4-FFF2-40B4-BE49-F238E27FC236}">
                    <a16:creationId xmlns:a16="http://schemas.microsoft.com/office/drawing/2014/main" id="{A11C9B07-E386-4231-83A6-76CA89CDBA81}"/>
                  </a:ext>
                </a:extLst>
              </p:cNvPr>
              <p:cNvSpPr txBox="1"/>
              <p:nvPr/>
            </p:nvSpPr>
            <p:spPr>
              <a:xfrm rot="8569038">
                <a:off x="6246587" y="5250440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5" name="テキスト ボックス 174">
                <a:extLst>
                  <a:ext uri="{FF2B5EF4-FFF2-40B4-BE49-F238E27FC236}">
                    <a16:creationId xmlns:a16="http://schemas.microsoft.com/office/drawing/2014/main" id="{8F1FCE65-E08B-4AB2-84DD-D8A15C7E2BFB}"/>
                  </a:ext>
                </a:extLst>
              </p:cNvPr>
              <p:cNvSpPr txBox="1"/>
              <p:nvPr/>
            </p:nvSpPr>
            <p:spPr>
              <a:xfrm rot="18787265">
                <a:off x="3070618" y="1632599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6" name="テキスト ボックス 175">
                <a:extLst>
                  <a:ext uri="{FF2B5EF4-FFF2-40B4-BE49-F238E27FC236}">
                    <a16:creationId xmlns:a16="http://schemas.microsoft.com/office/drawing/2014/main" id="{93A619FB-D4B9-4D5A-BABF-B71AA12A66A3}"/>
                  </a:ext>
                </a:extLst>
              </p:cNvPr>
              <p:cNvSpPr txBox="1"/>
              <p:nvPr/>
            </p:nvSpPr>
            <p:spPr>
              <a:xfrm rot="7987265">
                <a:off x="6555887" y="4987499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7" name="テキスト ボックス 176">
                <a:extLst>
                  <a:ext uri="{FF2B5EF4-FFF2-40B4-BE49-F238E27FC236}">
                    <a16:creationId xmlns:a16="http://schemas.microsoft.com/office/drawing/2014/main" id="{ABA447B0-21AA-4370-8993-EC97F0EE573A}"/>
                  </a:ext>
                </a:extLst>
              </p:cNvPr>
              <p:cNvSpPr txBox="1"/>
              <p:nvPr/>
            </p:nvSpPr>
            <p:spPr>
              <a:xfrm rot="2314913">
                <a:off x="6365082" y="1420060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8" name="テキスト ボックス 177">
                <a:extLst>
                  <a:ext uri="{FF2B5EF4-FFF2-40B4-BE49-F238E27FC236}">
                    <a16:creationId xmlns:a16="http://schemas.microsoft.com/office/drawing/2014/main" id="{8107B06F-06E9-4C9D-8979-91A5F8AC814C}"/>
                  </a:ext>
                </a:extLst>
              </p:cNvPr>
              <p:cNvSpPr txBox="1"/>
              <p:nvPr/>
            </p:nvSpPr>
            <p:spPr>
              <a:xfrm rot="13114913">
                <a:off x="3309356" y="5127518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79" name="テキスト ボックス 178">
                <a:extLst>
                  <a:ext uri="{FF2B5EF4-FFF2-40B4-BE49-F238E27FC236}">
                    <a16:creationId xmlns:a16="http://schemas.microsoft.com/office/drawing/2014/main" id="{04741853-756E-4899-8270-8E147F48AAF9}"/>
                  </a:ext>
                </a:extLst>
              </p:cNvPr>
              <p:cNvSpPr txBox="1"/>
              <p:nvPr/>
            </p:nvSpPr>
            <p:spPr>
              <a:xfrm rot="2869718">
                <a:off x="6704508" y="1685840"/>
                <a:ext cx="14882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0" name="テキスト ボックス 179">
                <a:extLst>
                  <a:ext uri="{FF2B5EF4-FFF2-40B4-BE49-F238E27FC236}">
                    <a16:creationId xmlns:a16="http://schemas.microsoft.com/office/drawing/2014/main" id="{40E95D39-E196-456E-9DA7-58AC7F2B198F}"/>
                  </a:ext>
                </a:extLst>
              </p:cNvPr>
              <p:cNvSpPr txBox="1"/>
              <p:nvPr/>
            </p:nvSpPr>
            <p:spPr>
              <a:xfrm rot="13669718">
                <a:off x="3085430" y="4892208"/>
                <a:ext cx="182518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4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1" name="テキスト ボックス 180">
                <a:extLst>
                  <a:ext uri="{FF2B5EF4-FFF2-40B4-BE49-F238E27FC236}">
                    <a16:creationId xmlns:a16="http://schemas.microsoft.com/office/drawing/2014/main" id="{93E53362-55CE-4741-8A6B-3F65F12015E4}"/>
                  </a:ext>
                </a:extLst>
              </p:cNvPr>
              <p:cNvSpPr txBox="1"/>
              <p:nvPr/>
            </p:nvSpPr>
            <p:spPr>
              <a:xfrm rot="3456751">
                <a:off x="6895059" y="2012404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15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2" name="テキスト ボックス 181">
                <a:extLst>
                  <a:ext uri="{FF2B5EF4-FFF2-40B4-BE49-F238E27FC236}">
                    <a16:creationId xmlns:a16="http://schemas.microsoft.com/office/drawing/2014/main" id="{F626492B-BBF5-489B-BDA7-F468766C46E6}"/>
                  </a:ext>
                </a:extLst>
              </p:cNvPr>
              <p:cNvSpPr txBox="1"/>
              <p:nvPr/>
            </p:nvSpPr>
            <p:spPr>
              <a:xfrm rot="14256751">
                <a:off x="2774944" y="4589053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16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3" name="テキスト ボックス 182">
                <a:extLst>
                  <a:ext uri="{FF2B5EF4-FFF2-40B4-BE49-F238E27FC236}">
                    <a16:creationId xmlns:a16="http://schemas.microsoft.com/office/drawing/2014/main" id="{78C3F73E-4D97-49A4-BDEF-879B48FA40EB}"/>
                  </a:ext>
                </a:extLst>
              </p:cNvPr>
              <p:cNvSpPr txBox="1"/>
              <p:nvPr/>
            </p:nvSpPr>
            <p:spPr>
              <a:xfrm rot="6242003">
                <a:off x="7170052" y="3953801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32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4" name="テキスト ボックス 183">
                <a:extLst>
                  <a:ext uri="{FF2B5EF4-FFF2-40B4-BE49-F238E27FC236}">
                    <a16:creationId xmlns:a16="http://schemas.microsoft.com/office/drawing/2014/main" id="{DE163909-DF0D-48B2-9491-29951B878BE6}"/>
                  </a:ext>
                </a:extLst>
              </p:cNvPr>
              <p:cNvSpPr txBox="1"/>
              <p:nvPr/>
            </p:nvSpPr>
            <p:spPr>
              <a:xfrm rot="17042003">
                <a:off x="2498094" y="2658157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31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D38D78A8-EBD7-4B87-AF6B-111E2DB21AB5}"/>
                  </a:ext>
                </a:extLst>
              </p:cNvPr>
              <p:cNvSpPr txBox="1"/>
              <p:nvPr/>
            </p:nvSpPr>
            <p:spPr>
              <a:xfrm rot="5684875">
                <a:off x="7243127" y="3571916"/>
                <a:ext cx="266242" cy="2346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17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6" name="テキスト ボックス 185">
                <a:extLst>
                  <a:ext uri="{FF2B5EF4-FFF2-40B4-BE49-F238E27FC236}">
                    <a16:creationId xmlns:a16="http://schemas.microsoft.com/office/drawing/2014/main" id="{6A2C9FC1-51EC-45F4-AAFD-2206686F8930}"/>
                  </a:ext>
                </a:extLst>
              </p:cNvPr>
              <p:cNvSpPr txBox="1"/>
              <p:nvPr/>
            </p:nvSpPr>
            <p:spPr>
              <a:xfrm rot="16484875">
                <a:off x="2455706" y="3073149"/>
                <a:ext cx="266242" cy="2346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18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7" name="テキスト ボックス 186">
                <a:extLst>
                  <a:ext uri="{FF2B5EF4-FFF2-40B4-BE49-F238E27FC236}">
                    <a16:creationId xmlns:a16="http://schemas.microsoft.com/office/drawing/2014/main" id="{21CC346A-F2E2-47B0-B6E1-09B2D43855AF}"/>
                  </a:ext>
                </a:extLst>
              </p:cNvPr>
              <p:cNvSpPr txBox="1"/>
              <p:nvPr/>
            </p:nvSpPr>
            <p:spPr>
              <a:xfrm rot="18209270">
                <a:off x="2877598" y="1948097"/>
                <a:ext cx="168660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8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8" name="テキスト ボックス 187">
                <a:extLst>
                  <a:ext uri="{FF2B5EF4-FFF2-40B4-BE49-F238E27FC236}">
                    <a16:creationId xmlns:a16="http://schemas.microsoft.com/office/drawing/2014/main" id="{0AB37300-A627-4F31-814A-111EB6C8413C}"/>
                  </a:ext>
                </a:extLst>
              </p:cNvPr>
              <p:cNvSpPr txBox="1"/>
              <p:nvPr/>
            </p:nvSpPr>
            <p:spPr>
              <a:xfrm rot="7409270">
                <a:off x="6864852" y="4678337"/>
                <a:ext cx="168664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7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89" name="テキスト ボックス 188">
                <a:extLst>
                  <a:ext uri="{FF2B5EF4-FFF2-40B4-BE49-F238E27FC236}">
                    <a16:creationId xmlns:a16="http://schemas.microsoft.com/office/drawing/2014/main" id="{42E97B2B-D825-4029-8913-3FD337B82664}"/>
                  </a:ext>
                </a:extLst>
              </p:cNvPr>
              <p:cNvSpPr txBox="1"/>
              <p:nvPr/>
            </p:nvSpPr>
            <p:spPr>
              <a:xfrm rot="17627497">
                <a:off x="2633070" y="2303942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19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  <p:sp>
            <p:nvSpPr>
              <p:cNvPr id="190" name="テキスト ボックス 189">
                <a:extLst>
                  <a:ext uri="{FF2B5EF4-FFF2-40B4-BE49-F238E27FC236}">
                    <a16:creationId xmlns:a16="http://schemas.microsoft.com/office/drawing/2014/main" id="{20429764-4FC2-46DB-B858-8C73C7CE40E3}"/>
                  </a:ext>
                </a:extLst>
              </p:cNvPr>
              <p:cNvSpPr txBox="1"/>
              <p:nvPr/>
            </p:nvSpPr>
            <p:spPr>
              <a:xfrm rot="6827497">
                <a:off x="7020877" y="4327749"/>
                <a:ext cx="266246" cy="2346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2000" b="1" dirty="0">
                    <a:solidFill>
                      <a:schemeClr val="bg1"/>
                    </a:solidFill>
                    <a:latin typeface="HGP明朝E" panose="02020900000000000000" pitchFamily="18" charset="-128"/>
                    <a:ea typeface="HGP明朝E" panose="02020900000000000000" pitchFamily="18" charset="-128"/>
                  </a:rPr>
                  <a:t>20</a:t>
                </a:r>
                <a:endParaRPr kumimoji="1" lang="ja-JP" altLang="en-US" sz="2000" b="1" dirty="0">
                  <a:solidFill>
                    <a:schemeClr val="bg1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endParaRPr>
              </a:p>
            </p:txBody>
          </p:sp>
        </p:grp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B7C78C70-D83E-45D8-B0B0-7B92484DDDC4}"/>
              </a:ext>
            </a:extLst>
          </p:cNvPr>
          <p:cNvGrpSpPr/>
          <p:nvPr/>
        </p:nvGrpSpPr>
        <p:grpSpPr>
          <a:xfrm>
            <a:off x="5284728" y="3623839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289" name="楕円 288">
              <a:extLst>
                <a:ext uri="{FF2B5EF4-FFF2-40B4-BE49-F238E27FC236}">
                  <a16:creationId xmlns:a16="http://schemas.microsoft.com/office/drawing/2014/main" id="{D331E036-BE2C-4A2B-BA4A-3F4FB9980D4E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: 塗りつぶしなし 289">
              <a:extLst>
                <a:ext uri="{FF2B5EF4-FFF2-40B4-BE49-F238E27FC236}">
                  <a16:creationId xmlns:a16="http://schemas.microsoft.com/office/drawing/2014/main" id="{B5CA8AFF-7050-4D04-B8ED-F4DD04A4DB21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3BF72486-F59D-4579-B4CA-2BE826CC45ED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: 塗りつぶしなし 291">
              <a:extLst>
                <a:ext uri="{FF2B5EF4-FFF2-40B4-BE49-F238E27FC236}">
                  <a16:creationId xmlns:a16="http://schemas.microsoft.com/office/drawing/2014/main" id="{711463CF-CB29-415C-A77A-6FF4DCDA3BD1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A9E4BF14-0E8F-442B-91D2-5043858D6564}"/>
              </a:ext>
            </a:extLst>
          </p:cNvPr>
          <p:cNvGrpSpPr/>
          <p:nvPr/>
        </p:nvGrpSpPr>
        <p:grpSpPr>
          <a:xfrm>
            <a:off x="6350891" y="2640561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B7226B07-85EC-4074-A88D-807748AB8863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: 塗りつぶしなし 294">
              <a:extLst>
                <a:ext uri="{FF2B5EF4-FFF2-40B4-BE49-F238E27FC236}">
                  <a16:creationId xmlns:a16="http://schemas.microsoft.com/office/drawing/2014/main" id="{1C8327EF-85F2-49D8-9354-AE695BDD6062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56553A25-3115-4FE9-8CD3-7E08DDFA2D48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: 塗りつぶしなし 296">
              <a:extLst>
                <a:ext uri="{FF2B5EF4-FFF2-40B4-BE49-F238E27FC236}">
                  <a16:creationId xmlns:a16="http://schemas.microsoft.com/office/drawing/2014/main" id="{95ACF636-BEE8-41F7-8683-5A208C1D6362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191D0F37-225A-42DC-A8A3-5F9B412B7351}"/>
              </a:ext>
            </a:extLst>
          </p:cNvPr>
          <p:cNvGrpSpPr/>
          <p:nvPr/>
        </p:nvGrpSpPr>
        <p:grpSpPr>
          <a:xfrm>
            <a:off x="8985962" y="2885923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299" name="楕円 298">
              <a:extLst>
                <a:ext uri="{FF2B5EF4-FFF2-40B4-BE49-F238E27FC236}">
                  <a16:creationId xmlns:a16="http://schemas.microsoft.com/office/drawing/2014/main" id="{B87DA528-6C26-4F1D-9550-8EB87F8541B3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: 塗りつぶしなし 323">
              <a:extLst>
                <a:ext uri="{FF2B5EF4-FFF2-40B4-BE49-F238E27FC236}">
                  <a16:creationId xmlns:a16="http://schemas.microsoft.com/office/drawing/2014/main" id="{27CC9E73-081E-4B2B-8B30-7161BCAC5E5A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C5FB1684-71AC-4312-8AC9-526F26B165A9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円: 塗りつぶしなし 338">
              <a:extLst>
                <a:ext uri="{FF2B5EF4-FFF2-40B4-BE49-F238E27FC236}">
                  <a16:creationId xmlns:a16="http://schemas.microsoft.com/office/drawing/2014/main" id="{6F5C82AD-56F4-4959-BC81-D45F4FA4D648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898C307E-262A-4763-804B-1FE6C5D1E72C}"/>
              </a:ext>
            </a:extLst>
          </p:cNvPr>
          <p:cNvGrpSpPr/>
          <p:nvPr/>
        </p:nvGrpSpPr>
        <p:grpSpPr>
          <a:xfrm>
            <a:off x="8152460" y="4430088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341" name="楕円 340">
              <a:extLst>
                <a:ext uri="{FF2B5EF4-FFF2-40B4-BE49-F238E27FC236}">
                  <a16:creationId xmlns:a16="http://schemas.microsoft.com/office/drawing/2014/main" id="{80683ABC-2FAF-4218-93B9-1086E706386D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円: 塗りつぶしなし 341">
              <a:extLst>
                <a:ext uri="{FF2B5EF4-FFF2-40B4-BE49-F238E27FC236}">
                  <a16:creationId xmlns:a16="http://schemas.microsoft.com/office/drawing/2014/main" id="{51552285-6D42-4607-9676-F359D07FBCFB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0AABCF10-587C-4810-AB3E-18C0AEE7A67E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円: 塗りつぶしなし 343">
              <a:extLst>
                <a:ext uri="{FF2B5EF4-FFF2-40B4-BE49-F238E27FC236}">
                  <a16:creationId xmlns:a16="http://schemas.microsoft.com/office/drawing/2014/main" id="{DD60EF49-452C-49F1-9FDD-67F6D8931E85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1579CCDD-1F4D-43E6-B5C5-44A7B088A2DF}"/>
              </a:ext>
            </a:extLst>
          </p:cNvPr>
          <p:cNvGrpSpPr/>
          <p:nvPr/>
        </p:nvGrpSpPr>
        <p:grpSpPr>
          <a:xfrm>
            <a:off x="5056240" y="3919704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346" name="楕円 345">
              <a:extLst>
                <a:ext uri="{FF2B5EF4-FFF2-40B4-BE49-F238E27FC236}">
                  <a16:creationId xmlns:a16="http://schemas.microsoft.com/office/drawing/2014/main" id="{A5DB9301-CDE9-4449-95CE-E0F3DD8F6F30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: 塗りつぶしなし 346">
              <a:extLst>
                <a:ext uri="{FF2B5EF4-FFF2-40B4-BE49-F238E27FC236}">
                  <a16:creationId xmlns:a16="http://schemas.microsoft.com/office/drawing/2014/main" id="{95900942-C373-49AE-A2FC-D04D50D1F692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53936D42-1428-4510-A3FA-86C4B852CD0A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: 塗りつぶしなし 348">
              <a:extLst>
                <a:ext uri="{FF2B5EF4-FFF2-40B4-BE49-F238E27FC236}">
                  <a16:creationId xmlns:a16="http://schemas.microsoft.com/office/drawing/2014/main" id="{AD77B231-11C7-4285-9FB5-441CE54F5F80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081F358F-C3FB-4538-BCCD-4CA99A1EB579}"/>
              </a:ext>
            </a:extLst>
          </p:cNvPr>
          <p:cNvGrpSpPr/>
          <p:nvPr/>
        </p:nvGrpSpPr>
        <p:grpSpPr>
          <a:xfrm>
            <a:off x="5994705" y="2650347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353" name="楕円 352">
              <a:extLst>
                <a:ext uri="{FF2B5EF4-FFF2-40B4-BE49-F238E27FC236}">
                  <a16:creationId xmlns:a16="http://schemas.microsoft.com/office/drawing/2014/main" id="{8A559F3F-B105-416E-A5B1-FB6E280DE2E2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円: 塗りつぶしなし 353">
              <a:extLst>
                <a:ext uri="{FF2B5EF4-FFF2-40B4-BE49-F238E27FC236}">
                  <a16:creationId xmlns:a16="http://schemas.microsoft.com/office/drawing/2014/main" id="{669BC48F-13D8-4258-9087-84AC3A79FCE6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10101F45-3C06-40A7-9535-47731434479E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円: 塗りつぶしなし 355">
              <a:extLst>
                <a:ext uri="{FF2B5EF4-FFF2-40B4-BE49-F238E27FC236}">
                  <a16:creationId xmlns:a16="http://schemas.microsoft.com/office/drawing/2014/main" id="{45B2671A-4CBE-41BF-B682-C4701DA9BC84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37BCB16B-F602-45EB-BC23-A714C38C4910}"/>
              </a:ext>
            </a:extLst>
          </p:cNvPr>
          <p:cNvGrpSpPr/>
          <p:nvPr/>
        </p:nvGrpSpPr>
        <p:grpSpPr>
          <a:xfrm>
            <a:off x="7402646" y="3145850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358" name="楕円 357">
              <a:extLst>
                <a:ext uri="{FF2B5EF4-FFF2-40B4-BE49-F238E27FC236}">
                  <a16:creationId xmlns:a16="http://schemas.microsoft.com/office/drawing/2014/main" id="{4EEE31CC-FA91-49DB-B17E-5D2B819A13AD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円: 塗りつぶしなし 358">
              <a:extLst>
                <a:ext uri="{FF2B5EF4-FFF2-40B4-BE49-F238E27FC236}">
                  <a16:creationId xmlns:a16="http://schemas.microsoft.com/office/drawing/2014/main" id="{C60ACAB9-E830-4DA5-A8A6-E6BDDD0ACCC4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71F63FFA-DF9D-445C-B789-4840F10E84AB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円: 塗りつぶしなし 360">
              <a:extLst>
                <a:ext uri="{FF2B5EF4-FFF2-40B4-BE49-F238E27FC236}">
                  <a16:creationId xmlns:a16="http://schemas.microsoft.com/office/drawing/2014/main" id="{F13C0104-8ACE-4B9B-AEE1-431E4597F4BB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500A07CD-08DB-4811-BCCC-18F2F78B2A62}"/>
              </a:ext>
            </a:extLst>
          </p:cNvPr>
          <p:cNvGrpSpPr/>
          <p:nvPr/>
        </p:nvGrpSpPr>
        <p:grpSpPr>
          <a:xfrm>
            <a:off x="8096971" y="3912009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363" name="楕円 362">
              <a:extLst>
                <a:ext uri="{FF2B5EF4-FFF2-40B4-BE49-F238E27FC236}">
                  <a16:creationId xmlns:a16="http://schemas.microsoft.com/office/drawing/2014/main" id="{51B2FCC6-3770-4924-AD74-D2485C5CA8BC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円: 塗りつぶしなし 363">
              <a:extLst>
                <a:ext uri="{FF2B5EF4-FFF2-40B4-BE49-F238E27FC236}">
                  <a16:creationId xmlns:a16="http://schemas.microsoft.com/office/drawing/2014/main" id="{FB250A5C-F710-4F24-B558-1B36CD629CB4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76695F5E-1166-4D45-9510-EB5283F578C2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円: 塗りつぶしなし 368">
              <a:extLst>
                <a:ext uri="{FF2B5EF4-FFF2-40B4-BE49-F238E27FC236}">
                  <a16:creationId xmlns:a16="http://schemas.microsoft.com/office/drawing/2014/main" id="{EFC61565-714B-492F-AF16-5048E58C942C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0" name="グループ化 369">
            <a:extLst>
              <a:ext uri="{FF2B5EF4-FFF2-40B4-BE49-F238E27FC236}">
                <a16:creationId xmlns:a16="http://schemas.microsoft.com/office/drawing/2014/main" id="{063BA080-B7AC-4103-B51A-EC0BB02BF886}"/>
              </a:ext>
            </a:extLst>
          </p:cNvPr>
          <p:cNvGrpSpPr/>
          <p:nvPr/>
        </p:nvGrpSpPr>
        <p:grpSpPr>
          <a:xfrm>
            <a:off x="5301981" y="3149386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371" name="楕円 370">
              <a:extLst>
                <a:ext uri="{FF2B5EF4-FFF2-40B4-BE49-F238E27FC236}">
                  <a16:creationId xmlns:a16="http://schemas.microsoft.com/office/drawing/2014/main" id="{8AAF011A-EDD7-4B54-AEE3-ED46CBDA40B1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円: 塗りつぶしなし 371">
              <a:extLst>
                <a:ext uri="{FF2B5EF4-FFF2-40B4-BE49-F238E27FC236}">
                  <a16:creationId xmlns:a16="http://schemas.microsoft.com/office/drawing/2014/main" id="{4F0B3187-20FC-4F68-8D0C-AFD7976C7CE5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26C0E990-FC78-4FFD-89D1-C80267933851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円: 塗りつぶしなし 375">
              <a:extLst>
                <a:ext uri="{FF2B5EF4-FFF2-40B4-BE49-F238E27FC236}">
                  <a16:creationId xmlns:a16="http://schemas.microsoft.com/office/drawing/2014/main" id="{134B2AE2-9977-48D3-BEE7-3FE482F4A373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50E9C13E-00F0-4426-BB2B-61DD55E1CD84}"/>
              </a:ext>
            </a:extLst>
          </p:cNvPr>
          <p:cNvGrpSpPr/>
          <p:nvPr/>
        </p:nvGrpSpPr>
        <p:grpSpPr>
          <a:xfrm>
            <a:off x="4404834" y="3278782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378" name="楕円 377">
              <a:extLst>
                <a:ext uri="{FF2B5EF4-FFF2-40B4-BE49-F238E27FC236}">
                  <a16:creationId xmlns:a16="http://schemas.microsoft.com/office/drawing/2014/main" id="{BDF3689C-13A9-45A5-BE15-B472AB66BB0E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円: 塗りつぶしなし 388">
              <a:extLst>
                <a:ext uri="{FF2B5EF4-FFF2-40B4-BE49-F238E27FC236}">
                  <a16:creationId xmlns:a16="http://schemas.microsoft.com/office/drawing/2014/main" id="{958F5C97-BD18-4E6E-9A91-A8521F0868A9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920F7E21-C49A-4B46-A0BF-6F1CD3C8C218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円: 塗りつぶしなし 399">
              <a:extLst>
                <a:ext uri="{FF2B5EF4-FFF2-40B4-BE49-F238E27FC236}">
                  <a16:creationId xmlns:a16="http://schemas.microsoft.com/office/drawing/2014/main" id="{EC233124-4383-4971-97AB-0411CFA26723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3B33DBDA-DF36-4532-8DC5-A42D5181E803}"/>
              </a:ext>
            </a:extLst>
          </p:cNvPr>
          <p:cNvGrpSpPr/>
          <p:nvPr/>
        </p:nvGrpSpPr>
        <p:grpSpPr>
          <a:xfrm>
            <a:off x="8451125" y="2661636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402" name="楕円 401">
              <a:extLst>
                <a:ext uri="{FF2B5EF4-FFF2-40B4-BE49-F238E27FC236}">
                  <a16:creationId xmlns:a16="http://schemas.microsoft.com/office/drawing/2014/main" id="{7A4088DC-06E5-4D3C-B587-BCA14886398C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円: 塗りつぶしなし 402">
              <a:extLst>
                <a:ext uri="{FF2B5EF4-FFF2-40B4-BE49-F238E27FC236}">
                  <a16:creationId xmlns:a16="http://schemas.microsoft.com/office/drawing/2014/main" id="{AA345CED-774B-4D44-8743-BA3600EEAC1A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E8DEC5D3-A16D-48FE-83A7-3488CD7AF736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円: 塗りつぶしなし 411">
              <a:extLst>
                <a:ext uri="{FF2B5EF4-FFF2-40B4-BE49-F238E27FC236}">
                  <a16:creationId xmlns:a16="http://schemas.microsoft.com/office/drawing/2014/main" id="{0AEF149D-FAAC-4649-BF68-1788F85FB89E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05699E5E-EB44-46A5-AF92-A3728D4AC7DB}"/>
              </a:ext>
            </a:extLst>
          </p:cNvPr>
          <p:cNvGrpSpPr/>
          <p:nvPr/>
        </p:nvGrpSpPr>
        <p:grpSpPr>
          <a:xfrm>
            <a:off x="8459751" y="3161968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414" name="楕円 413">
              <a:extLst>
                <a:ext uri="{FF2B5EF4-FFF2-40B4-BE49-F238E27FC236}">
                  <a16:creationId xmlns:a16="http://schemas.microsoft.com/office/drawing/2014/main" id="{255D8823-5055-4BF7-BFAC-B2C23CDDDF09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円: 塗りつぶしなし 414">
              <a:extLst>
                <a:ext uri="{FF2B5EF4-FFF2-40B4-BE49-F238E27FC236}">
                  <a16:creationId xmlns:a16="http://schemas.microsoft.com/office/drawing/2014/main" id="{3AF3325F-8892-461D-947F-655BB06F5B8B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D3E175B5-D8E5-40DC-A935-7609A4D10CDA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円: 塗りつぶしなし 416">
              <a:extLst>
                <a:ext uri="{FF2B5EF4-FFF2-40B4-BE49-F238E27FC236}">
                  <a16:creationId xmlns:a16="http://schemas.microsoft.com/office/drawing/2014/main" id="{CE95230D-FDAB-4FE9-9933-F976581D3D4A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71B8B73F-3886-4D42-B247-7AFB5029F441}"/>
              </a:ext>
            </a:extLst>
          </p:cNvPr>
          <p:cNvGrpSpPr/>
          <p:nvPr/>
        </p:nvGrpSpPr>
        <p:grpSpPr>
          <a:xfrm>
            <a:off x="6716744" y="3920636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419" name="楕円 418">
              <a:extLst>
                <a:ext uri="{FF2B5EF4-FFF2-40B4-BE49-F238E27FC236}">
                  <a16:creationId xmlns:a16="http://schemas.microsoft.com/office/drawing/2014/main" id="{B10E8DB9-9746-4492-BD5B-D8EC14FE91ED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円: 塗りつぶしなし 419">
              <a:extLst>
                <a:ext uri="{FF2B5EF4-FFF2-40B4-BE49-F238E27FC236}">
                  <a16:creationId xmlns:a16="http://schemas.microsoft.com/office/drawing/2014/main" id="{1E607ECE-D743-43F4-BFB5-897A30455EB0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06F34649-C5E5-4106-9619-B989401BD9EF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円: 塗りつぶしなし 421">
              <a:extLst>
                <a:ext uri="{FF2B5EF4-FFF2-40B4-BE49-F238E27FC236}">
                  <a16:creationId xmlns:a16="http://schemas.microsoft.com/office/drawing/2014/main" id="{64FECB7E-4F8F-40E4-BE10-82D689637EC7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EFE69537-35CE-4376-8ACB-706E57B8418D}"/>
              </a:ext>
            </a:extLst>
          </p:cNvPr>
          <p:cNvGrpSpPr/>
          <p:nvPr/>
        </p:nvGrpSpPr>
        <p:grpSpPr>
          <a:xfrm>
            <a:off x="8363386" y="1901691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485" name="楕円 484">
              <a:extLst>
                <a:ext uri="{FF2B5EF4-FFF2-40B4-BE49-F238E27FC236}">
                  <a16:creationId xmlns:a16="http://schemas.microsoft.com/office/drawing/2014/main" id="{651F783B-AFA3-4BAE-80EB-53D33FCEE7A3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円: 塗りつぶしなし 485">
              <a:extLst>
                <a:ext uri="{FF2B5EF4-FFF2-40B4-BE49-F238E27FC236}">
                  <a16:creationId xmlns:a16="http://schemas.microsoft.com/office/drawing/2014/main" id="{87F7312C-93B6-4894-814F-253C16A73963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7AE0EC05-8176-48DC-933D-49F066C79FBB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円: 塗りつぶしなし 487">
              <a:extLst>
                <a:ext uri="{FF2B5EF4-FFF2-40B4-BE49-F238E27FC236}">
                  <a16:creationId xmlns:a16="http://schemas.microsoft.com/office/drawing/2014/main" id="{39A332F5-620A-4F53-ADF0-9B8692D386F9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5BDAEDC0-37B9-455C-A0D4-31F7D20DBBDE}"/>
              </a:ext>
            </a:extLst>
          </p:cNvPr>
          <p:cNvGrpSpPr/>
          <p:nvPr/>
        </p:nvGrpSpPr>
        <p:grpSpPr>
          <a:xfrm>
            <a:off x="5991122" y="3161148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490" name="楕円 489">
              <a:extLst>
                <a:ext uri="{FF2B5EF4-FFF2-40B4-BE49-F238E27FC236}">
                  <a16:creationId xmlns:a16="http://schemas.microsoft.com/office/drawing/2014/main" id="{0B37B16C-76F4-4F3A-BF86-70523300B25B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円: 塗りつぶしなし 490">
              <a:extLst>
                <a:ext uri="{FF2B5EF4-FFF2-40B4-BE49-F238E27FC236}">
                  <a16:creationId xmlns:a16="http://schemas.microsoft.com/office/drawing/2014/main" id="{7B7CE24C-7E78-4922-AC07-107A346257C3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A5C6F806-2B34-4141-84D4-8C70C3E7BEB0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円: 塗りつぶしなし 492">
              <a:extLst>
                <a:ext uri="{FF2B5EF4-FFF2-40B4-BE49-F238E27FC236}">
                  <a16:creationId xmlns:a16="http://schemas.microsoft.com/office/drawing/2014/main" id="{DE4EF0C6-10F5-46F0-A9F1-105B877C7FEF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15185E0C-C75D-4121-9F30-AB2F71757354}"/>
              </a:ext>
            </a:extLst>
          </p:cNvPr>
          <p:cNvGrpSpPr/>
          <p:nvPr/>
        </p:nvGrpSpPr>
        <p:grpSpPr>
          <a:xfrm>
            <a:off x="7053144" y="2407514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495" name="楕円 494">
              <a:extLst>
                <a:ext uri="{FF2B5EF4-FFF2-40B4-BE49-F238E27FC236}">
                  <a16:creationId xmlns:a16="http://schemas.microsoft.com/office/drawing/2014/main" id="{BC2FE9F6-73FD-4596-B05B-90C4DF2D73FA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円: 塗りつぶしなし 495">
              <a:extLst>
                <a:ext uri="{FF2B5EF4-FFF2-40B4-BE49-F238E27FC236}">
                  <a16:creationId xmlns:a16="http://schemas.microsoft.com/office/drawing/2014/main" id="{3DF2A1C2-C859-45B6-B437-E0F4330376D0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7A1DFB42-82C5-48DD-89C9-FBAD8DA4FAB4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円: 塗りつぶしなし 497">
              <a:extLst>
                <a:ext uri="{FF2B5EF4-FFF2-40B4-BE49-F238E27FC236}">
                  <a16:creationId xmlns:a16="http://schemas.microsoft.com/office/drawing/2014/main" id="{C2AF7209-76E0-4BD2-8314-ADF6750E0865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13879EC1-CA85-4233-B34A-8ACC7DA88CAB}"/>
              </a:ext>
            </a:extLst>
          </p:cNvPr>
          <p:cNvGrpSpPr/>
          <p:nvPr/>
        </p:nvGrpSpPr>
        <p:grpSpPr>
          <a:xfrm>
            <a:off x="7398201" y="2657680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00" name="楕円 499">
              <a:extLst>
                <a:ext uri="{FF2B5EF4-FFF2-40B4-BE49-F238E27FC236}">
                  <a16:creationId xmlns:a16="http://schemas.microsoft.com/office/drawing/2014/main" id="{64F2B9E0-F7E9-4092-9BBB-594DFDF10AEC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円: 塗りつぶしなし 500">
              <a:extLst>
                <a:ext uri="{FF2B5EF4-FFF2-40B4-BE49-F238E27FC236}">
                  <a16:creationId xmlns:a16="http://schemas.microsoft.com/office/drawing/2014/main" id="{E036DCBB-1E9C-46F7-B7FF-6153BA1960A3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947C1CCD-3E1B-4838-92B9-BFA8B39E2855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円: 塗りつぶしなし 502">
              <a:extLst>
                <a:ext uri="{FF2B5EF4-FFF2-40B4-BE49-F238E27FC236}">
                  <a16:creationId xmlns:a16="http://schemas.microsoft.com/office/drawing/2014/main" id="{4EBBB760-AC38-4D96-BED2-2BF3DADCB867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4" name="グループ化 503">
            <a:extLst>
              <a:ext uri="{FF2B5EF4-FFF2-40B4-BE49-F238E27FC236}">
                <a16:creationId xmlns:a16="http://schemas.microsoft.com/office/drawing/2014/main" id="{CE8206F8-892D-4761-8DFF-DE39E8CCB8A6}"/>
              </a:ext>
            </a:extLst>
          </p:cNvPr>
          <p:cNvGrpSpPr/>
          <p:nvPr/>
        </p:nvGrpSpPr>
        <p:grpSpPr>
          <a:xfrm>
            <a:off x="5284728" y="2649054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4C51784A-2426-4901-87EF-A593179A72EE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円: 塗りつぶしなし 505">
              <a:extLst>
                <a:ext uri="{FF2B5EF4-FFF2-40B4-BE49-F238E27FC236}">
                  <a16:creationId xmlns:a16="http://schemas.microsoft.com/office/drawing/2014/main" id="{75C21AFF-DB75-4F63-AACA-505E5AE86C0B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08ACF7A3-FC9B-46F7-A7E4-559616BF2EF8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円: 塗りつぶしなし 507">
              <a:extLst>
                <a:ext uri="{FF2B5EF4-FFF2-40B4-BE49-F238E27FC236}">
                  <a16:creationId xmlns:a16="http://schemas.microsoft.com/office/drawing/2014/main" id="{0D44160B-68BD-4BF3-9E3A-C3DE90434A36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9C073213-8907-4929-BDB8-F5E9D3C1D6B8}"/>
              </a:ext>
            </a:extLst>
          </p:cNvPr>
          <p:cNvGrpSpPr/>
          <p:nvPr/>
        </p:nvGrpSpPr>
        <p:grpSpPr>
          <a:xfrm>
            <a:off x="4931077" y="2419640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10" name="楕円 509">
              <a:extLst>
                <a:ext uri="{FF2B5EF4-FFF2-40B4-BE49-F238E27FC236}">
                  <a16:creationId xmlns:a16="http://schemas.microsoft.com/office/drawing/2014/main" id="{4E124EF9-CAAE-408F-A6DC-B4003B0B5E55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: 塗りつぶしなし 510">
              <a:extLst>
                <a:ext uri="{FF2B5EF4-FFF2-40B4-BE49-F238E27FC236}">
                  <a16:creationId xmlns:a16="http://schemas.microsoft.com/office/drawing/2014/main" id="{BCF9F672-2CA6-45F3-B59D-0EB052BB8357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D6BFA9DF-0684-4BAC-BAAB-C0D179311DCC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円: 塗りつぶしなし 512">
              <a:extLst>
                <a:ext uri="{FF2B5EF4-FFF2-40B4-BE49-F238E27FC236}">
                  <a16:creationId xmlns:a16="http://schemas.microsoft.com/office/drawing/2014/main" id="{93A72297-A06F-4EEB-BC75-D3F5400346E6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F8E3C3A3-7FE2-4D80-957F-21B34CF70C06}"/>
              </a:ext>
            </a:extLst>
          </p:cNvPr>
          <p:cNvGrpSpPr/>
          <p:nvPr/>
        </p:nvGrpSpPr>
        <p:grpSpPr>
          <a:xfrm>
            <a:off x="6682239" y="3403052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15" name="楕円 514">
              <a:extLst>
                <a:ext uri="{FF2B5EF4-FFF2-40B4-BE49-F238E27FC236}">
                  <a16:creationId xmlns:a16="http://schemas.microsoft.com/office/drawing/2014/main" id="{682C874C-FF9E-41CB-80B6-C9A3559EE480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円: 塗りつぶしなし 515">
              <a:extLst>
                <a:ext uri="{FF2B5EF4-FFF2-40B4-BE49-F238E27FC236}">
                  <a16:creationId xmlns:a16="http://schemas.microsoft.com/office/drawing/2014/main" id="{F9E20E6E-7623-4A76-9094-4074057D63C6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837E1715-653B-4FF9-AF9B-CC6C0FE94106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円: 塗りつぶしなし 517">
              <a:extLst>
                <a:ext uri="{FF2B5EF4-FFF2-40B4-BE49-F238E27FC236}">
                  <a16:creationId xmlns:a16="http://schemas.microsoft.com/office/drawing/2014/main" id="{EB9D4123-660E-4AA7-B2C7-04F051ED0FF8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BC838675-4236-485A-80F0-6B30876D3563}"/>
              </a:ext>
            </a:extLst>
          </p:cNvPr>
          <p:cNvGrpSpPr/>
          <p:nvPr/>
        </p:nvGrpSpPr>
        <p:grpSpPr>
          <a:xfrm>
            <a:off x="5281164" y="4431028"/>
            <a:ext cx="345663" cy="3456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813DD4A3-ECC4-4CF8-BDED-90B26F16F707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円: 塗りつぶしなし 520">
              <a:extLst>
                <a:ext uri="{FF2B5EF4-FFF2-40B4-BE49-F238E27FC236}">
                  <a16:creationId xmlns:a16="http://schemas.microsoft.com/office/drawing/2014/main" id="{0C26254A-3A7D-43CF-8165-6CED91407E96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0A464919-7A4E-4A00-89D7-F1AE817D8085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円: 塗りつぶしなし 522">
              <a:extLst>
                <a:ext uri="{FF2B5EF4-FFF2-40B4-BE49-F238E27FC236}">
                  <a16:creationId xmlns:a16="http://schemas.microsoft.com/office/drawing/2014/main" id="{9F277F82-252A-4242-8386-1401A797BB81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24" name="グループ化 523">
            <a:extLst>
              <a:ext uri="{FF2B5EF4-FFF2-40B4-BE49-F238E27FC236}">
                <a16:creationId xmlns:a16="http://schemas.microsoft.com/office/drawing/2014/main" id="{8E14517A-7B88-494E-B729-4E6065651E85}"/>
              </a:ext>
            </a:extLst>
          </p:cNvPr>
          <p:cNvGrpSpPr/>
          <p:nvPr/>
        </p:nvGrpSpPr>
        <p:grpSpPr>
          <a:xfrm>
            <a:off x="6934422" y="4431028"/>
            <a:ext cx="345663" cy="3456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F47D7F92-B24F-42D0-9117-0FBA6D01BB77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円: 塗りつぶしなし 525">
              <a:extLst>
                <a:ext uri="{FF2B5EF4-FFF2-40B4-BE49-F238E27FC236}">
                  <a16:creationId xmlns:a16="http://schemas.microsoft.com/office/drawing/2014/main" id="{490FD050-A3F7-4B04-85B0-689A1B3FCF07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A2AD324A-ADF1-4D8A-82F4-04BFD7E64C0B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円: 塗りつぶしなし 527">
              <a:extLst>
                <a:ext uri="{FF2B5EF4-FFF2-40B4-BE49-F238E27FC236}">
                  <a16:creationId xmlns:a16="http://schemas.microsoft.com/office/drawing/2014/main" id="{B0EA4ED7-EAA1-4C42-8FB2-614FA8976B36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9FD5B5EE-427B-494E-AA33-004806622C50}"/>
              </a:ext>
            </a:extLst>
          </p:cNvPr>
          <p:cNvGrpSpPr/>
          <p:nvPr/>
        </p:nvGrpSpPr>
        <p:grpSpPr>
          <a:xfrm>
            <a:off x="7043289" y="3135628"/>
            <a:ext cx="345663" cy="3456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6B5605A5-8E74-495E-B11A-6BA74B7E6B39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: 塗りつぶしなし 530">
              <a:extLst>
                <a:ext uri="{FF2B5EF4-FFF2-40B4-BE49-F238E27FC236}">
                  <a16:creationId xmlns:a16="http://schemas.microsoft.com/office/drawing/2014/main" id="{38B2F608-056E-49EF-A6E6-710D455A7871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3F6B7957-DB78-4436-ABF5-170E0F9F3AE4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円: 塗りつぶしなし 532">
              <a:extLst>
                <a:ext uri="{FF2B5EF4-FFF2-40B4-BE49-F238E27FC236}">
                  <a16:creationId xmlns:a16="http://schemas.microsoft.com/office/drawing/2014/main" id="{00BDD645-CCEF-4743-91EB-DE320A0D46D5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4" name="グループ化 533">
            <a:extLst>
              <a:ext uri="{FF2B5EF4-FFF2-40B4-BE49-F238E27FC236}">
                <a16:creationId xmlns:a16="http://schemas.microsoft.com/office/drawing/2014/main" id="{D74D2535-07F1-4869-ACE5-CFA8C68771B7}"/>
              </a:ext>
            </a:extLst>
          </p:cNvPr>
          <p:cNvGrpSpPr/>
          <p:nvPr/>
        </p:nvGrpSpPr>
        <p:grpSpPr>
          <a:xfrm>
            <a:off x="6690864" y="2878453"/>
            <a:ext cx="345663" cy="3456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3A1BB0DC-1F22-439C-B463-906768731C67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円: 塗りつぶしなし 535">
              <a:extLst>
                <a:ext uri="{FF2B5EF4-FFF2-40B4-BE49-F238E27FC236}">
                  <a16:creationId xmlns:a16="http://schemas.microsoft.com/office/drawing/2014/main" id="{5024CD65-C4A4-4A52-A7C8-09442F8541AF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ED783466-F90D-4FFE-A5D0-126726AD863F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円: 塗りつぶしなし 537">
              <a:extLst>
                <a:ext uri="{FF2B5EF4-FFF2-40B4-BE49-F238E27FC236}">
                  <a16:creationId xmlns:a16="http://schemas.microsoft.com/office/drawing/2014/main" id="{7F65F157-D6F7-4C2B-A846-95F08E057499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9" name="グループ化 538">
            <a:extLst>
              <a:ext uri="{FF2B5EF4-FFF2-40B4-BE49-F238E27FC236}">
                <a16:creationId xmlns:a16="http://schemas.microsoft.com/office/drawing/2014/main" id="{2D106CA0-35EB-4709-AD80-62F9460C8C5B}"/>
              </a:ext>
            </a:extLst>
          </p:cNvPr>
          <p:cNvGrpSpPr/>
          <p:nvPr/>
        </p:nvGrpSpPr>
        <p:grpSpPr>
          <a:xfrm>
            <a:off x="8972772" y="3392803"/>
            <a:ext cx="345663" cy="3456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40" name="楕円 539">
              <a:extLst>
                <a:ext uri="{FF2B5EF4-FFF2-40B4-BE49-F238E27FC236}">
                  <a16:creationId xmlns:a16="http://schemas.microsoft.com/office/drawing/2014/main" id="{16903C1F-1715-4133-9750-8EB25BC53BC4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円: 塗りつぶしなし 540">
              <a:extLst>
                <a:ext uri="{FF2B5EF4-FFF2-40B4-BE49-F238E27FC236}">
                  <a16:creationId xmlns:a16="http://schemas.microsoft.com/office/drawing/2014/main" id="{4E7822D7-A04F-4A1E-AA52-88DAFD24EBC7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BBE010D2-9E6D-426A-8456-286B48A65A2C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円: 塗りつぶしなし 542">
              <a:extLst>
                <a:ext uri="{FF2B5EF4-FFF2-40B4-BE49-F238E27FC236}">
                  <a16:creationId xmlns:a16="http://schemas.microsoft.com/office/drawing/2014/main" id="{7E8B8E87-00DF-4E4A-8AC2-71498B9AD375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268F9C8F-2AE7-4B30-83B1-7C5E7820D106}"/>
              </a:ext>
            </a:extLst>
          </p:cNvPr>
          <p:cNvGrpSpPr/>
          <p:nvPr/>
        </p:nvGrpSpPr>
        <p:grpSpPr>
          <a:xfrm>
            <a:off x="4762722" y="2907028"/>
            <a:ext cx="345663" cy="3456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45" name="楕円 544">
              <a:extLst>
                <a:ext uri="{FF2B5EF4-FFF2-40B4-BE49-F238E27FC236}">
                  <a16:creationId xmlns:a16="http://schemas.microsoft.com/office/drawing/2014/main" id="{D2B26A21-7086-4157-9E33-59EB93A078D6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: 塗りつぶしなし 545">
              <a:extLst>
                <a:ext uri="{FF2B5EF4-FFF2-40B4-BE49-F238E27FC236}">
                  <a16:creationId xmlns:a16="http://schemas.microsoft.com/office/drawing/2014/main" id="{AFE7E532-BC7F-4820-9189-9B91B55998F8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D9A61F79-1368-4E89-B74C-7E774530CA2F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円: 塗りつぶしなし 547">
              <a:extLst>
                <a:ext uri="{FF2B5EF4-FFF2-40B4-BE49-F238E27FC236}">
                  <a16:creationId xmlns:a16="http://schemas.microsoft.com/office/drawing/2014/main" id="{0D86D8CC-13B7-499B-8DBA-EC9587675DC0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49" name="グループ化 548">
            <a:extLst>
              <a:ext uri="{FF2B5EF4-FFF2-40B4-BE49-F238E27FC236}">
                <a16:creationId xmlns:a16="http://schemas.microsoft.com/office/drawing/2014/main" id="{4CE7519A-5F30-4FF6-B3A5-0CD6A79462E4}"/>
              </a:ext>
            </a:extLst>
          </p:cNvPr>
          <p:cNvGrpSpPr/>
          <p:nvPr/>
        </p:nvGrpSpPr>
        <p:grpSpPr>
          <a:xfrm>
            <a:off x="7915497" y="5069203"/>
            <a:ext cx="345663" cy="3456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50" name="楕円 549">
              <a:extLst>
                <a:ext uri="{FF2B5EF4-FFF2-40B4-BE49-F238E27FC236}">
                  <a16:creationId xmlns:a16="http://schemas.microsoft.com/office/drawing/2014/main" id="{DBDCC92F-39FF-4576-9E71-B9F5A77589FF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円: 塗りつぶしなし 550">
              <a:extLst>
                <a:ext uri="{FF2B5EF4-FFF2-40B4-BE49-F238E27FC236}">
                  <a16:creationId xmlns:a16="http://schemas.microsoft.com/office/drawing/2014/main" id="{8C0834B8-7ADE-46FC-8E9C-FCD90508FBAC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DC665BAB-C482-42F6-B736-E88E0AB52231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円: 塗りつぶしなし 552">
              <a:extLst>
                <a:ext uri="{FF2B5EF4-FFF2-40B4-BE49-F238E27FC236}">
                  <a16:creationId xmlns:a16="http://schemas.microsoft.com/office/drawing/2014/main" id="{65B240FC-3E3D-490C-9B63-3FB7FFFB5CD3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54" name="グループ化 553">
            <a:extLst>
              <a:ext uri="{FF2B5EF4-FFF2-40B4-BE49-F238E27FC236}">
                <a16:creationId xmlns:a16="http://schemas.microsoft.com/office/drawing/2014/main" id="{A72682D8-EC4F-41F5-A516-DA69947840BD}"/>
              </a:ext>
            </a:extLst>
          </p:cNvPr>
          <p:cNvGrpSpPr/>
          <p:nvPr/>
        </p:nvGrpSpPr>
        <p:grpSpPr>
          <a:xfrm>
            <a:off x="8895410" y="5220663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55" name="楕円 554">
              <a:extLst>
                <a:ext uri="{FF2B5EF4-FFF2-40B4-BE49-F238E27FC236}">
                  <a16:creationId xmlns:a16="http://schemas.microsoft.com/office/drawing/2014/main" id="{0B9FD1F9-718F-4E6D-BF25-D75B233AB2E9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円: 塗りつぶしなし 555">
              <a:extLst>
                <a:ext uri="{FF2B5EF4-FFF2-40B4-BE49-F238E27FC236}">
                  <a16:creationId xmlns:a16="http://schemas.microsoft.com/office/drawing/2014/main" id="{196F8D29-6DDD-4850-8A17-07E75FA060D7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B98F9ACB-CDE5-47CC-9363-C326CF83157D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円: 塗りつぶしなし 557">
              <a:extLst>
                <a:ext uri="{FF2B5EF4-FFF2-40B4-BE49-F238E27FC236}">
                  <a16:creationId xmlns:a16="http://schemas.microsoft.com/office/drawing/2014/main" id="{A8D1F4A5-150E-4D00-91CD-8E8883A8E2C1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F121D136-7318-42B0-B8F8-9D1E8A411422}"/>
              </a:ext>
            </a:extLst>
          </p:cNvPr>
          <p:cNvGrpSpPr/>
          <p:nvPr/>
        </p:nvGrpSpPr>
        <p:grpSpPr>
          <a:xfrm>
            <a:off x="7633005" y="1288272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60" name="楕円 559">
              <a:extLst>
                <a:ext uri="{FF2B5EF4-FFF2-40B4-BE49-F238E27FC236}">
                  <a16:creationId xmlns:a16="http://schemas.microsoft.com/office/drawing/2014/main" id="{09E2F24F-67CE-4193-BF33-475BB6E5F417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円: 塗りつぶしなし 560">
              <a:extLst>
                <a:ext uri="{FF2B5EF4-FFF2-40B4-BE49-F238E27FC236}">
                  <a16:creationId xmlns:a16="http://schemas.microsoft.com/office/drawing/2014/main" id="{821FBF5B-55BB-4ACB-9926-4B7B77F90DEF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A3973B1B-79F5-4C50-9A4A-5015AA40F8B0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円: 塗りつぶしなし 562">
              <a:extLst>
                <a:ext uri="{FF2B5EF4-FFF2-40B4-BE49-F238E27FC236}">
                  <a16:creationId xmlns:a16="http://schemas.microsoft.com/office/drawing/2014/main" id="{EBF6A48B-FBD5-4C17-A89D-C603EFBFFFC4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4" name="グループ化 563">
            <a:extLst>
              <a:ext uri="{FF2B5EF4-FFF2-40B4-BE49-F238E27FC236}">
                <a16:creationId xmlns:a16="http://schemas.microsoft.com/office/drawing/2014/main" id="{52BFC86D-FF63-4C6D-B627-5C9EC6D3133B}"/>
              </a:ext>
            </a:extLst>
          </p:cNvPr>
          <p:cNvGrpSpPr/>
          <p:nvPr/>
        </p:nvGrpSpPr>
        <p:grpSpPr>
          <a:xfrm>
            <a:off x="4223597" y="4835810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475CED7B-1B3C-4245-A61F-20DBB50BB2DA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円: 塗りつぶしなし 565">
              <a:extLst>
                <a:ext uri="{FF2B5EF4-FFF2-40B4-BE49-F238E27FC236}">
                  <a16:creationId xmlns:a16="http://schemas.microsoft.com/office/drawing/2014/main" id="{43BAF6BF-7923-49A5-9D32-510593E6CBD5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4CCAA4E1-B125-4C70-A1DB-E2C359114D87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円: 塗りつぶしなし 567">
              <a:extLst>
                <a:ext uri="{FF2B5EF4-FFF2-40B4-BE49-F238E27FC236}">
                  <a16:creationId xmlns:a16="http://schemas.microsoft.com/office/drawing/2014/main" id="{B47B691A-F3AA-4155-9A8C-5119C9A06DA1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9" name="グループ化 568">
            <a:extLst>
              <a:ext uri="{FF2B5EF4-FFF2-40B4-BE49-F238E27FC236}">
                <a16:creationId xmlns:a16="http://schemas.microsoft.com/office/drawing/2014/main" id="{BBD09272-0406-4A6C-A257-42A1241BC0EB}"/>
              </a:ext>
            </a:extLst>
          </p:cNvPr>
          <p:cNvGrpSpPr/>
          <p:nvPr/>
        </p:nvGrpSpPr>
        <p:grpSpPr>
          <a:xfrm>
            <a:off x="6397178" y="5179749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70" name="楕円 569">
              <a:extLst>
                <a:ext uri="{FF2B5EF4-FFF2-40B4-BE49-F238E27FC236}">
                  <a16:creationId xmlns:a16="http://schemas.microsoft.com/office/drawing/2014/main" id="{2D3E79C9-E493-4489-8A0C-8F71E272FC92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円: 塗りつぶしなし 570">
              <a:extLst>
                <a:ext uri="{FF2B5EF4-FFF2-40B4-BE49-F238E27FC236}">
                  <a16:creationId xmlns:a16="http://schemas.microsoft.com/office/drawing/2014/main" id="{B8B1BC2F-98FB-4183-8CC5-EE5F0E15C56C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E7B87B7B-15AD-424F-8A44-F1129143AE6F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円: 塗りつぶしなし 572">
              <a:extLst>
                <a:ext uri="{FF2B5EF4-FFF2-40B4-BE49-F238E27FC236}">
                  <a16:creationId xmlns:a16="http://schemas.microsoft.com/office/drawing/2014/main" id="{29FBD6CF-DA4F-450D-86D6-275A7DA158AD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7C9EC53A-9770-47C5-8FC3-80EB1BE29763}"/>
              </a:ext>
            </a:extLst>
          </p:cNvPr>
          <p:cNvGrpSpPr/>
          <p:nvPr/>
        </p:nvGrpSpPr>
        <p:grpSpPr>
          <a:xfrm>
            <a:off x="5315456" y="5343387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75" name="楕円 574">
              <a:extLst>
                <a:ext uri="{FF2B5EF4-FFF2-40B4-BE49-F238E27FC236}">
                  <a16:creationId xmlns:a16="http://schemas.microsoft.com/office/drawing/2014/main" id="{6543EC54-49EA-46D5-8E67-45A5687138DA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円: 塗りつぶしなし 575">
              <a:extLst>
                <a:ext uri="{FF2B5EF4-FFF2-40B4-BE49-F238E27FC236}">
                  <a16:creationId xmlns:a16="http://schemas.microsoft.com/office/drawing/2014/main" id="{7809146F-FD50-414E-895E-8B52D46318CE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C3F91219-69E6-4D3D-934A-6B6091AB96BB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円: 塗りつぶしなし 577">
              <a:extLst>
                <a:ext uri="{FF2B5EF4-FFF2-40B4-BE49-F238E27FC236}">
                  <a16:creationId xmlns:a16="http://schemas.microsoft.com/office/drawing/2014/main" id="{424B68DE-85B8-4C72-A746-47358F08A9C4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79" name="グループ化 578">
            <a:extLst>
              <a:ext uri="{FF2B5EF4-FFF2-40B4-BE49-F238E27FC236}">
                <a16:creationId xmlns:a16="http://schemas.microsoft.com/office/drawing/2014/main" id="{0528C62F-CC76-4605-B092-E3301E05CD7C}"/>
              </a:ext>
            </a:extLst>
          </p:cNvPr>
          <p:cNvGrpSpPr/>
          <p:nvPr/>
        </p:nvGrpSpPr>
        <p:grpSpPr>
          <a:xfrm>
            <a:off x="8890990" y="900294"/>
            <a:ext cx="345663" cy="3456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80" name="楕円 579">
              <a:extLst>
                <a:ext uri="{FF2B5EF4-FFF2-40B4-BE49-F238E27FC236}">
                  <a16:creationId xmlns:a16="http://schemas.microsoft.com/office/drawing/2014/main" id="{0A9452E1-C42F-49DF-B1FD-6B7572831E3F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円: 塗りつぶしなし 580">
              <a:extLst>
                <a:ext uri="{FF2B5EF4-FFF2-40B4-BE49-F238E27FC236}">
                  <a16:creationId xmlns:a16="http://schemas.microsoft.com/office/drawing/2014/main" id="{C8573735-A92C-4D0E-931E-1BE44B761E70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C0CB54B2-892E-4C8A-AFE2-4FB55299B1F1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: 塗りつぶしなし 582">
              <a:extLst>
                <a:ext uri="{FF2B5EF4-FFF2-40B4-BE49-F238E27FC236}">
                  <a16:creationId xmlns:a16="http://schemas.microsoft.com/office/drawing/2014/main" id="{B297DB07-48FF-4806-A232-687EC88B4107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4" name="グループ化 583">
            <a:extLst>
              <a:ext uri="{FF2B5EF4-FFF2-40B4-BE49-F238E27FC236}">
                <a16:creationId xmlns:a16="http://schemas.microsoft.com/office/drawing/2014/main" id="{A7C8A3A0-79B2-4941-8FEA-DE357DD047F2}"/>
              </a:ext>
            </a:extLst>
          </p:cNvPr>
          <p:cNvGrpSpPr/>
          <p:nvPr/>
        </p:nvGrpSpPr>
        <p:grpSpPr>
          <a:xfrm>
            <a:off x="8429847" y="1306828"/>
            <a:ext cx="345663" cy="3456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85" name="楕円 584">
              <a:extLst>
                <a:ext uri="{FF2B5EF4-FFF2-40B4-BE49-F238E27FC236}">
                  <a16:creationId xmlns:a16="http://schemas.microsoft.com/office/drawing/2014/main" id="{35B552CB-6664-4612-AB2E-37B2C46876B1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円: 塗りつぶしなし 585">
              <a:extLst>
                <a:ext uri="{FF2B5EF4-FFF2-40B4-BE49-F238E27FC236}">
                  <a16:creationId xmlns:a16="http://schemas.microsoft.com/office/drawing/2014/main" id="{CE5330A4-F560-422A-AE4B-01D9751E9427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6E059346-56AF-425B-9CA1-ECF929F8EA12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円: 塗りつぶしなし 587">
              <a:extLst>
                <a:ext uri="{FF2B5EF4-FFF2-40B4-BE49-F238E27FC236}">
                  <a16:creationId xmlns:a16="http://schemas.microsoft.com/office/drawing/2014/main" id="{3470CB66-8155-4880-B863-F7C855E22862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798F8E81-96E8-4407-8532-D5D03D940C09}"/>
              </a:ext>
            </a:extLst>
          </p:cNvPr>
          <p:cNvGrpSpPr/>
          <p:nvPr/>
        </p:nvGrpSpPr>
        <p:grpSpPr>
          <a:xfrm>
            <a:off x="3914445" y="1664973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90" name="楕円 589">
              <a:extLst>
                <a:ext uri="{FF2B5EF4-FFF2-40B4-BE49-F238E27FC236}">
                  <a16:creationId xmlns:a16="http://schemas.microsoft.com/office/drawing/2014/main" id="{85061AFE-40CD-47CB-AFDB-1961240FEE5E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円: 塗りつぶしなし 590">
              <a:extLst>
                <a:ext uri="{FF2B5EF4-FFF2-40B4-BE49-F238E27FC236}">
                  <a16:creationId xmlns:a16="http://schemas.microsoft.com/office/drawing/2014/main" id="{BFDC5DC6-701B-4D68-B181-F414FAB7E73B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ACE32708-2180-49DE-8A6D-BFB096C35EA9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円: 塗りつぶしなし 592">
              <a:extLst>
                <a:ext uri="{FF2B5EF4-FFF2-40B4-BE49-F238E27FC236}">
                  <a16:creationId xmlns:a16="http://schemas.microsoft.com/office/drawing/2014/main" id="{6FB26994-FA96-41B3-B60F-CDA0F690FE55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4" name="グループ化 593">
            <a:extLst>
              <a:ext uri="{FF2B5EF4-FFF2-40B4-BE49-F238E27FC236}">
                <a16:creationId xmlns:a16="http://schemas.microsoft.com/office/drawing/2014/main" id="{20FE06E4-094B-4736-9A1F-17A1CE62B111}"/>
              </a:ext>
            </a:extLst>
          </p:cNvPr>
          <p:cNvGrpSpPr/>
          <p:nvPr/>
        </p:nvGrpSpPr>
        <p:grpSpPr>
          <a:xfrm>
            <a:off x="4370179" y="1320942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595" name="楕円 594">
              <a:extLst>
                <a:ext uri="{FF2B5EF4-FFF2-40B4-BE49-F238E27FC236}">
                  <a16:creationId xmlns:a16="http://schemas.microsoft.com/office/drawing/2014/main" id="{A9C97ED6-D6A1-4586-A473-EE2816FC0A17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円: 塗りつぶしなし 595">
              <a:extLst>
                <a:ext uri="{FF2B5EF4-FFF2-40B4-BE49-F238E27FC236}">
                  <a16:creationId xmlns:a16="http://schemas.microsoft.com/office/drawing/2014/main" id="{C1BA5DED-8904-4335-B364-6EE6AC1C0C17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29C26742-A1B0-4D37-9E1F-66BD61BDC9EE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円: 塗りつぶしなし 597">
              <a:extLst>
                <a:ext uri="{FF2B5EF4-FFF2-40B4-BE49-F238E27FC236}">
                  <a16:creationId xmlns:a16="http://schemas.microsoft.com/office/drawing/2014/main" id="{9017523E-0F7E-4E56-AA83-C1D5F67B8989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9" name="グループ化 598">
            <a:extLst>
              <a:ext uri="{FF2B5EF4-FFF2-40B4-BE49-F238E27FC236}">
                <a16:creationId xmlns:a16="http://schemas.microsoft.com/office/drawing/2014/main" id="{C20F38B0-CF7C-497D-8154-FFF2CCE5711B}"/>
              </a:ext>
            </a:extLst>
          </p:cNvPr>
          <p:cNvGrpSpPr/>
          <p:nvPr/>
        </p:nvGrpSpPr>
        <p:grpSpPr>
          <a:xfrm>
            <a:off x="4633464" y="5412103"/>
            <a:ext cx="345663" cy="345663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600" name="楕円 599">
              <a:extLst>
                <a:ext uri="{FF2B5EF4-FFF2-40B4-BE49-F238E27FC236}">
                  <a16:creationId xmlns:a16="http://schemas.microsoft.com/office/drawing/2014/main" id="{0040F783-E1EE-4310-B223-E5037AB7C2F8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円: 塗りつぶしなし 600">
              <a:extLst>
                <a:ext uri="{FF2B5EF4-FFF2-40B4-BE49-F238E27FC236}">
                  <a16:creationId xmlns:a16="http://schemas.microsoft.com/office/drawing/2014/main" id="{A4DD6CDB-A5A7-40EA-922C-6C9B31F9A4FB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81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2" name="フリーフォーム: 図形 601">
              <a:extLst>
                <a:ext uri="{FF2B5EF4-FFF2-40B4-BE49-F238E27FC236}">
                  <a16:creationId xmlns:a16="http://schemas.microsoft.com/office/drawing/2014/main" id="{65C6A796-34D0-45E2-A9B1-541E75233BED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円: 塗りつぶしなし 602">
              <a:extLst>
                <a:ext uri="{FF2B5EF4-FFF2-40B4-BE49-F238E27FC236}">
                  <a16:creationId xmlns:a16="http://schemas.microsoft.com/office/drawing/2014/main" id="{CDC044DB-38AC-495D-8448-C136307D3AD4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06" name="グループ化 605">
            <a:extLst>
              <a:ext uri="{FF2B5EF4-FFF2-40B4-BE49-F238E27FC236}">
                <a16:creationId xmlns:a16="http://schemas.microsoft.com/office/drawing/2014/main" id="{7C4E345F-6D8E-4097-B46C-9DC48D07C070}"/>
              </a:ext>
            </a:extLst>
          </p:cNvPr>
          <p:cNvGrpSpPr/>
          <p:nvPr/>
        </p:nvGrpSpPr>
        <p:grpSpPr>
          <a:xfrm>
            <a:off x="2712829" y="549417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607" name="楕円 606">
              <a:extLst>
                <a:ext uri="{FF2B5EF4-FFF2-40B4-BE49-F238E27FC236}">
                  <a16:creationId xmlns:a16="http://schemas.microsoft.com/office/drawing/2014/main" id="{D0090405-ECEE-411C-845F-875D593E725B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円: 塗りつぶしなし 607">
              <a:extLst>
                <a:ext uri="{FF2B5EF4-FFF2-40B4-BE49-F238E27FC236}">
                  <a16:creationId xmlns:a16="http://schemas.microsoft.com/office/drawing/2014/main" id="{3AA967E0-68F7-4FFF-9AAE-A10C4451FB00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BA315443-3663-4264-908B-8E52B6A87C02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円: 塗りつぶしなし 609">
              <a:extLst>
                <a:ext uri="{FF2B5EF4-FFF2-40B4-BE49-F238E27FC236}">
                  <a16:creationId xmlns:a16="http://schemas.microsoft.com/office/drawing/2014/main" id="{1C3D0097-CF30-4665-9F94-0576557EB81C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1" name="グループ化 610">
            <a:extLst>
              <a:ext uri="{FF2B5EF4-FFF2-40B4-BE49-F238E27FC236}">
                <a16:creationId xmlns:a16="http://schemas.microsoft.com/office/drawing/2014/main" id="{D35E560C-D39E-4E9A-8990-234572E52EFE}"/>
              </a:ext>
            </a:extLst>
          </p:cNvPr>
          <p:cNvGrpSpPr/>
          <p:nvPr/>
        </p:nvGrpSpPr>
        <p:grpSpPr>
          <a:xfrm>
            <a:off x="6794805" y="1154922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612" name="楕円 611">
              <a:extLst>
                <a:ext uri="{FF2B5EF4-FFF2-40B4-BE49-F238E27FC236}">
                  <a16:creationId xmlns:a16="http://schemas.microsoft.com/office/drawing/2014/main" id="{7BB88746-811E-4C40-BC62-D8AFC8FE586C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円: 塗りつぶしなし 612">
              <a:extLst>
                <a:ext uri="{FF2B5EF4-FFF2-40B4-BE49-F238E27FC236}">
                  <a16:creationId xmlns:a16="http://schemas.microsoft.com/office/drawing/2014/main" id="{6D55516F-7111-4E05-9A88-B1A432FF357B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00B050"/>
                </a:gs>
                <a:gs pos="100000">
                  <a:srgbClr val="339933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5B1BFD2C-AC43-4505-BE0F-DE28DECE901E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円: 塗りつぶしなし 614">
              <a:extLst>
                <a:ext uri="{FF2B5EF4-FFF2-40B4-BE49-F238E27FC236}">
                  <a16:creationId xmlns:a16="http://schemas.microsoft.com/office/drawing/2014/main" id="{2EC02177-7AAA-4C00-A032-C1043ECA89E3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9FB9AFE0-10E9-42FE-99C9-FF2E0B06B17C}"/>
              </a:ext>
            </a:extLst>
          </p:cNvPr>
          <p:cNvGrpSpPr/>
          <p:nvPr/>
        </p:nvGrpSpPr>
        <p:grpSpPr>
          <a:xfrm>
            <a:off x="3269559" y="5452822"/>
            <a:ext cx="327276" cy="327277"/>
            <a:chOff x="2565400" y="2771775"/>
            <a:chExt cx="1514475" cy="1514476"/>
          </a:xfrm>
          <a:solidFill>
            <a:srgbClr val="FFFFCC"/>
          </a:solidFill>
          <a:effectLst>
            <a:outerShdw blurRad="12700" dist="25400" dir="2700000" algn="tl" rotWithShape="0">
              <a:prstClr val="black">
                <a:alpha val="80000"/>
              </a:prstClr>
            </a:outerShdw>
          </a:effectLst>
        </p:grpSpPr>
        <p:sp>
          <p:nvSpPr>
            <p:cNvPr id="617" name="楕円 616">
              <a:extLst>
                <a:ext uri="{FF2B5EF4-FFF2-40B4-BE49-F238E27FC236}">
                  <a16:creationId xmlns:a16="http://schemas.microsoft.com/office/drawing/2014/main" id="{8B3EBD25-650E-4DA2-AB9D-AE350B5C78C6}"/>
                </a:ext>
              </a:extLst>
            </p:cNvPr>
            <p:cNvSpPr/>
            <p:nvPr/>
          </p:nvSpPr>
          <p:spPr>
            <a:xfrm>
              <a:off x="2797174" y="3003549"/>
              <a:ext cx="1050926" cy="1050926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円: 塗りつぶしなし 617">
              <a:extLst>
                <a:ext uri="{FF2B5EF4-FFF2-40B4-BE49-F238E27FC236}">
                  <a16:creationId xmlns:a16="http://schemas.microsoft.com/office/drawing/2014/main" id="{69194B8F-13E3-4B8C-8F7F-148737538DA1}"/>
                </a:ext>
              </a:extLst>
            </p:cNvPr>
            <p:cNvSpPr/>
            <p:nvPr/>
          </p:nvSpPr>
          <p:spPr>
            <a:xfrm>
              <a:off x="2565400" y="2771775"/>
              <a:ext cx="1514475" cy="1514475"/>
            </a:xfrm>
            <a:prstGeom prst="donut">
              <a:avLst>
                <a:gd name="adj" fmla="val 1744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8100000" scaled="1"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6AAE9BD8-AAE8-4285-A19F-5086FB727FF0}"/>
                </a:ext>
              </a:extLst>
            </p:cNvPr>
            <p:cNvSpPr/>
            <p:nvPr/>
          </p:nvSpPr>
          <p:spPr>
            <a:xfrm>
              <a:off x="2609029" y="2771775"/>
              <a:ext cx="1427216" cy="1514476"/>
            </a:xfrm>
            <a:custGeom>
              <a:avLst/>
              <a:gdLst>
                <a:gd name="connsiteX0" fmla="*/ 617299 w 1427216"/>
                <a:gd name="connsiteY0" fmla="*/ 1298575 h 1514476"/>
                <a:gd name="connsiteX1" fmla="*/ 809915 w 1427216"/>
                <a:gd name="connsiteY1" fmla="*/ 1298575 h 1514476"/>
                <a:gd name="connsiteX2" fmla="*/ 858070 w 1427216"/>
                <a:gd name="connsiteY2" fmla="*/ 1346730 h 1514476"/>
                <a:gd name="connsiteX3" fmla="*/ 858070 w 1427216"/>
                <a:gd name="connsiteY3" fmla="*/ 1499913 h 1514476"/>
                <a:gd name="connsiteX4" fmla="*/ 713608 w 1427216"/>
                <a:gd name="connsiteY4" fmla="*/ 1514476 h 1514476"/>
                <a:gd name="connsiteX5" fmla="*/ 569144 w 1427216"/>
                <a:gd name="connsiteY5" fmla="*/ 1499913 h 1514476"/>
                <a:gd name="connsiteX6" fmla="*/ 569144 w 1427216"/>
                <a:gd name="connsiteY6" fmla="*/ 1346730 h 1514476"/>
                <a:gd name="connsiteX7" fmla="*/ 617299 w 1427216"/>
                <a:gd name="connsiteY7" fmla="*/ 1298575 h 1514476"/>
                <a:gd name="connsiteX8" fmla="*/ 1258438 w 1427216"/>
                <a:gd name="connsiteY8" fmla="*/ 922858 h 1514476"/>
                <a:gd name="connsiteX9" fmla="*/ 1294979 w 1427216"/>
                <a:gd name="connsiteY9" fmla="*/ 927669 h 1514476"/>
                <a:gd name="connsiteX10" fmla="*/ 1426380 w 1427216"/>
                <a:gd name="connsiteY10" fmla="*/ 1003533 h 1514476"/>
                <a:gd name="connsiteX11" fmla="*/ 1411339 w 1427216"/>
                <a:gd name="connsiteY11" fmla="*/ 1051989 h 1514476"/>
                <a:gd name="connsiteX12" fmla="*/ 1341522 w 1427216"/>
                <a:gd name="connsiteY12" fmla="*/ 1180617 h 1514476"/>
                <a:gd name="connsiteX13" fmla="*/ 1281419 w 1427216"/>
                <a:gd name="connsiteY13" fmla="*/ 1253463 h 1514476"/>
                <a:gd name="connsiteX14" fmla="*/ 1150516 w 1427216"/>
                <a:gd name="connsiteY14" fmla="*/ 1177886 h 1514476"/>
                <a:gd name="connsiteX15" fmla="*/ 1132890 w 1427216"/>
                <a:gd name="connsiteY15" fmla="*/ 1112105 h 1514476"/>
                <a:gd name="connsiteX16" fmla="*/ 1229198 w 1427216"/>
                <a:gd name="connsiteY16" fmla="*/ 945295 h 1514476"/>
                <a:gd name="connsiteX17" fmla="*/ 1258438 w 1427216"/>
                <a:gd name="connsiteY17" fmla="*/ 922858 h 1514476"/>
                <a:gd name="connsiteX18" fmla="*/ 168776 w 1427216"/>
                <a:gd name="connsiteY18" fmla="*/ 922858 h 1514476"/>
                <a:gd name="connsiteX19" fmla="*/ 198016 w 1427216"/>
                <a:gd name="connsiteY19" fmla="*/ 945295 h 1514476"/>
                <a:gd name="connsiteX20" fmla="*/ 294324 w 1427216"/>
                <a:gd name="connsiteY20" fmla="*/ 1112105 h 1514476"/>
                <a:gd name="connsiteX21" fmla="*/ 276698 w 1427216"/>
                <a:gd name="connsiteY21" fmla="*/ 1177886 h 1514476"/>
                <a:gd name="connsiteX22" fmla="*/ 145797 w 1427216"/>
                <a:gd name="connsiteY22" fmla="*/ 1253462 h 1514476"/>
                <a:gd name="connsiteX23" fmla="*/ 85695 w 1427216"/>
                <a:gd name="connsiteY23" fmla="*/ 1180617 h 1514476"/>
                <a:gd name="connsiteX24" fmla="*/ 15878 w 1427216"/>
                <a:gd name="connsiteY24" fmla="*/ 1051989 h 1514476"/>
                <a:gd name="connsiteX25" fmla="*/ 836 w 1427216"/>
                <a:gd name="connsiteY25" fmla="*/ 1003532 h 1514476"/>
                <a:gd name="connsiteX26" fmla="*/ 132235 w 1427216"/>
                <a:gd name="connsiteY26" fmla="*/ 927669 h 1514476"/>
                <a:gd name="connsiteX27" fmla="*/ 168776 w 1427216"/>
                <a:gd name="connsiteY27" fmla="*/ 922858 h 1514476"/>
                <a:gd name="connsiteX28" fmla="*/ 144023 w 1427216"/>
                <a:gd name="connsiteY28" fmla="*/ 263164 h 1514476"/>
                <a:gd name="connsiteX29" fmla="*/ 276698 w 1427216"/>
                <a:gd name="connsiteY29" fmla="*/ 339764 h 1514476"/>
                <a:gd name="connsiteX30" fmla="*/ 294324 w 1427216"/>
                <a:gd name="connsiteY30" fmla="*/ 405545 h 1514476"/>
                <a:gd name="connsiteX31" fmla="*/ 198016 w 1427216"/>
                <a:gd name="connsiteY31" fmla="*/ 572355 h 1514476"/>
                <a:gd name="connsiteX32" fmla="*/ 132235 w 1427216"/>
                <a:gd name="connsiteY32" fmla="*/ 589981 h 1514476"/>
                <a:gd name="connsiteX33" fmla="*/ 0 w 1427216"/>
                <a:gd name="connsiteY33" fmla="*/ 513635 h 1514476"/>
                <a:gd name="connsiteX34" fmla="*/ 15878 w 1427216"/>
                <a:gd name="connsiteY34" fmla="*/ 462487 h 1514476"/>
                <a:gd name="connsiteX35" fmla="*/ 85695 w 1427216"/>
                <a:gd name="connsiteY35" fmla="*/ 333859 h 1514476"/>
                <a:gd name="connsiteX36" fmla="*/ 1283193 w 1427216"/>
                <a:gd name="connsiteY36" fmla="*/ 263164 h 1514476"/>
                <a:gd name="connsiteX37" fmla="*/ 1341522 w 1427216"/>
                <a:gd name="connsiteY37" fmla="*/ 333859 h 1514476"/>
                <a:gd name="connsiteX38" fmla="*/ 1411339 w 1427216"/>
                <a:gd name="connsiteY38" fmla="*/ 462487 h 1514476"/>
                <a:gd name="connsiteX39" fmla="*/ 1427216 w 1427216"/>
                <a:gd name="connsiteY39" fmla="*/ 513634 h 1514476"/>
                <a:gd name="connsiteX40" fmla="*/ 1294979 w 1427216"/>
                <a:gd name="connsiteY40" fmla="*/ 589981 h 1514476"/>
                <a:gd name="connsiteX41" fmla="*/ 1229198 w 1427216"/>
                <a:gd name="connsiteY41" fmla="*/ 572355 h 1514476"/>
                <a:gd name="connsiteX42" fmla="*/ 1132890 w 1427216"/>
                <a:gd name="connsiteY42" fmla="*/ 405545 h 1514476"/>
                <a:gd name="connsiteX43" fmla="*/ 1150516 w 1427216"/>
                <a:gd name="connsiteY43" fmla="*/ 339764 h 1514476"/>
                <a:gd name="connsiteX44" fmla="*/ 713608 w 1427216"/>
                <a:gd name="connsiteY44" fmla="*/ 0 h 1514476"/>
                <a:gd name="connsiteX45" fmla="*/ 858070 w 1427216"/>
                <a:gd name="connsiteY45" fmla="*/ 14563 h 1514476"/>
                <a:gd name="connsiteX46" fmla="*/ 858070 w 1427216"/>
                <a:gd name="connsiteY46" fmla="*/ 170920 h 1514476"/>
                <a:gd name="connsiteX47" fmla="*/ 809915 w 1427216"/>
                <a:gd name="connsiteY47" fmla="*/ 219075 h 1514476"/>
                <a:gd name="connsiteX48" fmla="*/ 617299 w 1427216"/>
                <a:gd name="connsiteY48" fmla="*/ 219075 h 1514476"/>
                <a:gd name="connsiteX49" fmla="*/ 569144 w 1427216"/>
                <a:gd name="connsiteY49" fmla="*/ 170920 h 1514476"/>
                <a:gd name="connsiteX50" fmla="*/ 569144 w 1427216"/>
                <a:gd name="connsiteY50" fmla="*/ 14563 h 1514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27216" h="1514476">
                  <a:moveTo>
                    <a:pt x="617299" y="1298575"/>
                  </a:moveTo>
                  <a:lnTo>
                    <a:pt x="809915" y="1298575"/>
                  </a:lnTo>
                  <a:cubicBezTo>
                    <a:pt x="836510" y="1298575"/>
                    <a:pt x="858070" y="1320135"/>
                    <a:pt x="858070" y="1346730"/>
                  </a:cubicBezTo>
                  <a:lnTo>
                    <a:pt x="858070" y="1499913"/>
                  </a:lnTo>
                  <a:lnTo>
                    <a:pt x="713608" y="1514476"/>
                  </a:lnTo>
                  <a:lnTo>
                    <a:pt x="569144" y="1499913"/>
                  </a:lnTo>
                  <a:lnTo>
                    <a:pt x="569144" y="1346730"/>
                  </a:lnTo>
                  <a:cubicBezTo>
                    <a:pt x="569144" y="1320135"/>
                    <a:pt x="590704" y="1298575"/>
                    <a:pt x="617299" y="1298575"/>
                  </a:cubicBezTo>
                  <a:close/>
                  <a:moveTo>
                    <a:pt x="1258438" y="922858"/>
                  </a:moveTo>
                  <a:cubicBezTo>
                    <a:pt x="1270343" y="919669"/>
                    <a:pt x="1283463" y="921020"/>
                    <a:pt x="1294979" y="927669"/>
                  </a:cubicBezTo>
                  <a:lnTo>
                    <a:pt x="1426380" y="1003533"/>
                  </a:lnTo>
                  <a:lnTo>
                    <a:pt x="1411339" y="1051989"/>
                  </a:lnTo>
                  <a:cubicBezTo>
                    <a:pt x="1392180" y="1097287"/>
                    <a:pt x="1368738" y="1140332"/>
                    <a:pt x="1341522" y="1180617"/>
                  </a:cubicBezTo>
                  <a:lnTo>
                    <a:pt x="1281419" y="1253463"/>
                  </a:lnTo>
                  <a:lnTo>
                    <a:pt x="1150516" y="1177886"/>
                  </a:lnTo>
                  <a:cubicBezTo>
                    <a:pt x="1127484" y="1164589"/>
                    <a:pt x="1119593" y="1135137"/>
                    <a:pt x="1132890" y="1112105"/>
                  </a:cubicBezTo>
                  <a:lnTo>
                    <a:pt x="1229198" y="945295"/>
                  </a:lnTo>
                  <a:cubicBezTo>
                    <a:pt x="1235847" y="933779"/>
                    <a:pt x="1246534" y="926048"/>
                    <a:pt x="1258438" y="922858"/>
                  </a:cubicBezTo>
                  <a:close/>
                  <a:moveTo>
                    <a:pt x="168776" y="922858"/>
                  </a:moveTo>
                  <a:cubicBezTo>
                    <a:pt x="180680" y="926048"/>
                    <a:pt x="191367" y="933779"/>
                    <a:pt x="198016" y="945295"/>
                  </a:cubicBezTo>
                  <a:lnTo>
                    <a:pt x="294324" y="1112105"/>
                  </a:lnTo>
                  <a:cubicBezTo>
                    <a:pt x="307621" y="1135137"/>
                    <a:pt x="299730" y="1164589"/>
                    <a:pt x="276698" y="1177886"/>
                  </a:cubicBezTo>
                  <a:lnTo>
                    <a:pt x="145797" y="1253462"/>
                  </a:lnTo>
                  <a:lnTo>
                    <a:pt x="85695" y="1180617"/>
                  </a:lnTo>
                  <a:cubicBezTo>
                    <a:pt x="58478" y="1140332"/>
                    <a:pt x="35037" y="1097287"/>
                    <a:pt x="15878" y="1051989"/>
                  </a:cubicBezTo>
                  <a:lnTo>
                    <a:pt x="836" y="1003532"/>
                  </a:lnTo>
                  <a:lnTo>
                    <a:pt x="132235" y="927669"/>
                  </a:lnTo>
                  <a:cubicBezTo>
                    <a:pt x="143751" y="921020"/>
                    <a:pt x="156872" y="919669"/>
                    <a:pt x="168776" y="922858"/>
                  </a:cubicBezTo>
                  <a:close/>
                  <a:moveTo>
                    <a:pt x="144023" y="263164"/>
                  </a:moveTo>
                  <a:lnTo>
                    <a:pt x="276698" y="339764"/>
                  </a:lnTo>
                  <a:cubicBezTo>
                    <a:pt x="299730" y="353061"/>
                    <a:pt x="307621" y="382513"/>
                    <a:pt x="294324" y="405545"/>
                  </a:cubicBezTo>
                  <a:lnTo>
                    <a:pt x="198016" y="572355"/>
                  </a:lnTo>
                  <a:cubicBezTo>
                    <a:pt x="184718" y="595387"/>
                    <a:pt x="155267" y="603279"/>
                    <a:pt x="132235" y="589981"/>
                  </a:cubicBezTo>
                  <a:lnTo>
                    <a:pt x="0" y="513635"/>
                  </a:lnTo>
                  <a:lnTo>
                    <a:pt x="15878" y="462487"/>
                  </a:lnTo>
                  <a:cubicBezTo>
                    <a:pt x="35037" y="417190"/>
                    <a:pt x="58478" y="374145"/>
                    <a:pt x="85695" y="333859"/>
                  </a:cubicBezTo>
                  <a:close/>
                  <a:moveTo>
                    <a:pt x="1283193" y="263164"/>
                  </a:moveTo>
                  <a:lnTo>
                    <a:pt x="1341522" y="333859"/>
                  </a:lnTo>
                  <a:cubicBezTo>
                    <a:pt x="1368738" y="374145"/>
                    <a:pt x="1392180" y="417190"/>
                    <a:pt x="1411339" y="462487"/>
                  </a:cubicBezTo>
                  <a:lnTo>
                    <a:pt x="1427216" y="513634"/>
                  </a:lnTo>
                  <a:lnTo>
                    <a:pt x="1294979" y="589981"/>
                  </a:lnTo>
                  <a:cubicBezTo>
                    <a:pt x="1271947" y="603279"/>
                    <a:pt x="1242496" y="595387"/>
                    <a:pt x="1229198" y="572355"/>
                  </a:cubicBezTo>
                  <a:lnTo>
                    <a:pt x="1132890" y="405545"/>
                  </a:lnTo>
                  <a:cubicBezTo>
                    <a:pt x="1119593" y="382513"/>
                    <a:pt x="1127484" y="353061"/>
                    <a:pt x="1150516" y="339764"/>
                  </a:cubicBezTo>
                  <a:close/>
                  <a:moveTo>
                    <a:pt x="713608" y="0"/>
                  </a:moveTo>
                  <a:lnTo>
                    <a:pt x="858070" y="14563"/>
                  </a:lnTo>
                  <a:lnTo>
                    <a:pt x="858070" y="170920"/>
                  </a:lnTo>
                  <a:cubicBezTo>
                    <a:pt x="858070" y="197515"/>
                    <a:pt x="836510" y="219075"/>
                    <a:pt x="809915" y="219075"/>
                  </a:cubicBezTo>
                  <a:lnTo>
                    <a:pt x="617299" y="219075"/>
                  </a:lnTo>
                  <a:cubicBezTo>
                    <a:pt x="590704" y="219075"/>
                    <a:pt x="569144" y="197515"/>
                    <a:pt x="569144" y="170920"/>
                  </a:cubicBezTo>
                  <a:lnTo>
                    <a:pt x="569144" y="14563"/>
                  </a:lnTo>
                  <a:close/>
                </a:path>
              </a:pathLst>
            </a:cu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円: 塗りつぶしなし 619">
              <a:extLst>
                <a:ext uri="{FF2B5EF4-FFF2-40B4-BE49-F238E27FC236}">
                  <a16:creationId xmlns:a16="http://schemas.microsoft.com/office/drawing/2014/main" id="{34BB3BBB-D7EB-4DF2-B46D-D88ADBC318B8}"/>
                </a:ext>
              </a:extLst>
            </p:cNvPr>
            <p:cNvSpPr/>
            <p:nvPr/>
          </p:nvSpPr>
          <p:spPr>
            <a:xfrm>
              <a:off x="2816224" y="3022601"/>
              <a:ext cx="1012826" cy="1012824"/>
            </a:xfrm>
            <a:prstGeom prst="donut">
              <a:avLst>
                <a:gd name="adj" fmla="val 3654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1092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270</Words>
  <Application>Microsoft Office PowerPoint</Application>
  <PresentationFormat>A4 210 x 297 mm</PresentationFormat>
  <Paragraphs>270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HGP明朝E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pptxf23_ルーレットのイラスト</dc:title>
  <dc:subject>pptxf23_ルーレットのイラスト</dc:subject>
  <dc:creator>でじけろお</dc:creator>
  <cp:revision>1</cp:revision>
  <dcterms:created xsi:type="dcterms:W3CDTF">2018-05-20T00:31:01Z</dcterms:created>
  <dcterms:modified xsi:type="dcterms:W3CDTF">2020-10-29T15:58:35Z</dcterms:modified>
  <cp:version>1</cp:version>
</cp:coreProperties>
</file>